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537E75-7E08-4A5C-ADFA-3A81435EF590}" v="7" dt="2023-06-24T01:33:30.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5" d="100"/>
          <a:sy n="125" d="100"/>
        </p:scale>
        <p:origin x="-30"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Nguyen-Duran" userId="fb15e03d0cc07300" providerId="LiveId" clId="{2F537E75-7E08-4A5C-ADFA-3A81435EF590}"/>
    <pc:docChg chg="undo custSel addSld modSld">
      <pc:chgData name="Jason Nguyen-Duran" userId="fb15e03d0cc07300" providerId="LiveId" clId="{2F537E75-7E08-4A5C-ADFA-3A81435EF590}" dt="2023-06-24T01:42:59.372" v="3471" actId="26606"/>
      <pc:docMkLst>
        <pc:docMk/>
      </pc:docMkLst>
      <pc:sldChg chg="addSp modSp mod setBg">
        <pc:chgData name="Jason Nguyen-Duran" userId="fb15e03d0cc07300" providerId="LiveId" clId="{2F537E75-7E08-4A5C-ADFA-3A81435EF590}" dt="2023-06-24T01:42:59.372" v="3471" actId="26606"/>
        <pc:sldMkLst>
          <pc:docMk/>
          <pc:sldMk cId="1308868234" sldId="256"/>
        </pc:sldMkLst>
        <pc:spChg chg="mod">
          <ac:chgData name="Jason Nguyen-Duran" userId="fb15e03d0cc07300" providerId="LiveId" clId="{2F537E75-7E08-4A5C-ADFA-3A81435EF590}" dt="2023-06-24T01:42:59.372" v="3471" actId="26606"/>
          <ac:spMkLst>
            <pc:docMk/>
            <pc:sldMk cId="1308868234" sldId="256"/>
            <ac:spMk id="2" creationId="{8DD8DD30-DEE2-8C88-4109-1BD7F3212326}"/>
          </ac:spMkLst>
        </pc:spChg>
        <pc:spChg chg="mod">
          <ac:chgData name="Jason Nguyen-Duran" userId="fb15e03d0cc07300" providerId="LiveId" clId="{2F537E75-7E08-4A5C-ADFA-3A81435EF590}" dt="2023-06-24T01:42:59.372" v="3471" actId="26606"/>
          <ac:spMkLst>
            <pc:docMk/>
            <pc:sldMk cId="1308868234" sldId="256"/>
            <ac:spMk id="3" creationId="{F9FCBD2E-4D1F-EF1C-834D-EDF3B764C85F}"/>
          </ac:spMkLst>
        </pc:spChg>
        <pc:spChg chg="add">
          <ac:chgData name="Jason Nguyen-Duran" userId="fb15e03d0cc07300" providerId="LiveId" clId="{2F537E75-7E08-4A5C-ADFA-3A81435EF590}" dt="2023-06-24T01:42:59.372" v="3471" actId="26606"/>
          <ac:spMkLst>
            <pc:docMk/>
            <pc:sldMk cId="1308868234" sldId="256"/>
            <ac:spMk id="8" creationId="{577D6B2E-37A3-429E-A37C-F30ED6487282}"/>
          </ac:spMkLst>
        </pc:spChg>
        <pc:spChg chg="add">
          <ac:chgData name="Jason Nguyen-Duran" userId="fb15e03d0cc07300" providerId="LiveId" clId="{2F537E75-7E08-4A5C-ADFA-3A81435EF590}" dt="2023-06-24T01:42:59.372" v="3471" actId="26606"/>
          <ac:spMkLst>
            <pc:docMk/>
            <pc:sldMk cId="1308868234" sldId="256"/>
            <ac:spMk id="10" creationId="{5CEAD642-85CF-4750-8432-7C80C901F001}"/>
          </ac:spMkLst>
        </pc:spChg>
        <pc:spChg chg="add">
          <ac:chgData name="Jason Nguyen-Duran" userId="fb15e03d0cc07300" providerId="LiveId" clId="{2F537E75-7E08-4A5C-ADFA-3A81435EF590}" dt="2023-06-24T01:42:59.372" v="3471" actId="26606"/>
          <ac:spMkLst>
            <pc:docMk/>
            <pc:sldMk cId="1308868234" sldId="256"/>
            <ac:spMk id="12" creationId="{FA33EEAE-15D5-4119-8C1E-89D943F911EF}"/>
          </ac:spMkLst>
        </pc:spChg>
        <pc:spChg chg="add">
          <ac:chgData name="Jason Nguyen-Duran" userId="fb15e03d0cc07300" providerId="LiveId" clId="{2F537E75-7E08-4A5C-ADFA-3A81435EF590}" dt="2023-06-24T01:42:59.372" v="3471" actId="26606"/>
          <ac:spMkLst>
            <pc:docMk/>
            <pc:sldMk cId="1308868234" sldId="256"/>
            <ac:spMk id="14" creationId="{730D8B3B-9B80-4025-B934-26DC7D7CD231}"/>
          </ac:spMkLst>
        </pc:spChg>
        <pc:spChg chg="add">
          <ac:chgData name="Jason Nguyen-Duran" userId="fb15e03d0cc07300" providerId="LiveId" clId="{2F537E75-7E08-4A5C-ADFA-3A81435EF590}" dt="2023-06-24T01:42:59.372" v="3471" actId="26606"/>
          <ac:spMkLst>
            <pc:docMk/>
            <pc:sldMk cId="1308868234" sldId="256"/>
            <ac:spMk id="16" creationId="{1064D5D5-227B-4F66-9AEA-46F570E793BD}"/>
          </ac:spMkLst>
        </pc:spChg>
        <pc:spChg chg="add">
          <ac:chgData name="Jason Nguyen-Duran" userId="fb15e03d0cc07300" providerId="LiveId" clId="{2F537E75-7E08-4A5C-ADFA-3A81435EF590}" dt="2023-06-24T01:42:59.372" v="3471" actId="26606"/>
          <ac:spMkLst>
            <pc:docMk/>
            <pc:sldMk cId="1308868234" sldId="256"/>
            <ac:spMk id="18" creationId="{646B67A4-D328-4747-A82B-65E84FA46368}"/>
          </ac:spMkLst>
        </pc:spChg>
        <pc:spChg chg="add">
          <ac:chgData name="Jason Nguyen-Duran" userId="fb15e03d0cc07300" providerId="LiveId" clId="{2F537E75-7E08-4A5C-ADFA-3A81435EF590}" dt="2023-06-24T01:42:59.372" v="3471" actId="26606"/>
          <ac:spMkLst>
            <pc:docMk/>
            <pc:sldMk cId="1308868234" sldId="256"/>
            <ac:spMk id="20" creationId="{B5A1B09C-1565-46F8-B70F-621C5EB48A09}"/>
          </ac:spMkLst>
        </pc:spChg>
        <pc:spChg chg="add">
          <ac:chgData name="Jason Nguyen-Duran" userId="fb15e03d0cc07300" providerId="LiveId" clId="{2F537E75-7E08-4A5C-ADFA-3A81435EF590}" dt="2023-06-24T01:42:59.372" v="3471" actId="26606"/>
          <ac:spMkLst>
            <pc:docMk/>
            <pc:sldMk cId="1308868234" sldId="256"/>
            <ac:spMk id="22" creationId="{8C516CC8-80AC-446C-A56E-9F54B7210402}"/>
          </ac:spMkLst>
        </pc:spChg>
      </pc:sldChg>
      <pc:sldChg chg="addSp modSp mod setBg setClrOvrMap">
        <pc:chgData name="Jason Nguyen-Duran" userId="fb15e03d0cc07300" providerId="LiveId" clId="{2F537E75-7E08-4A5C-ADFA-3A81435EF590}" dt="2023-06-24T01:42:45.231" v="3470" actId="26606"/>
        <pc:sldMkLst>
          <pc:docMk/>
          <pc:sldMk cId="2270762103" sldId="257"/>
        </pc:sldMkLst>
        <pc:spChg chg="mod">
          <ac:chgData name="Jason Nguyen-Duran" userId="fb15e03d0cc07300" providerId="LiveId" clId="{2F537E75-7E08-4A5C-ADFA-3A81435EF590}" dt="2023-06-24T01:42:45.231" v="3470" actId="26606"/>
          <ac:spMkLst>
            <pc:docMk/>
            <pc:sldMk cId="2270762103" sldId="257"/>
            <ac:spMk id="2" creationId="{7F174FE7-BFF7-DE5A-8F39-9B8104B79127}"/>
          </ac:spMkLst>
        </pc:spChg>
        <pc:spChg chg="mod">
          <ac:chgData name="Jason Nguyen-Duran" userId="fb15e03d0cc07300" providerId="LiveId" clId="{2F537E75-7E08-4A5C-ADFA-3A81435EF590}" dt="2023-06-24T01:42:45.231" v="3470" actId="26606"/>
          <ac:spMkLst>
            <pc:docMk/>
            <pc:sldMk cId="2270762103" sldId="257"/>
            <ac:spMk id="3" creationId="{5EF8F58D-C3C8-91C0-CBED-53EDAC94BEC9}"/>
          </ac:spMkLst>
        </pc:spChg>
        <pc:spChg chg="add">
          <ac:chgData name="Jason Nguyen-Duran" userId="fb15e03d0cc07300" providerId="LiveId" clId="{2F537E75-7E08-4A5C-ADFA-3A81435EF590}" dt="2023-06-24T01:42:45.231" v="3470" actId="26606"/>
          <ac:spMkLst>
            <pc:docMk/>
            <pc:sldMk cId="2270762103" sldId="257"/>
            <ac:spMk id="9" creationId="{9228552E-C8B1-4A80-8448-0787CE0FC704}"/>
          </ac:spMkLst>
        </pc:spChg>
        <pc:picChg chg="add">
          <ac:chgData name="Jason Nguyen-Duran" userId="fb15e03d0cc07300" providerId="LiveId" clId="{2F537E75-7E08-4A5C-ADFA-3A81435EF590}" dt="2023-06-24T01:42:45.231" v="3470" actId="26606"/>
          <ac:picMkLst>
            <pc:docMk/>
            <pc:sldMk cId="2270762103" sldId="257"/>
            <ac:picMk id="5" creationId="{48C887E5-06A7-FA0A-81F0-D35DF496FB02}"/>
          </ac:picMkLst>
        </pc:picChg>
      </pc:sldChg>
      <pc:sldChg chg="addSp modSp mod setBg">
        <pc:chgData name="Jason Nguyen-Duran" userId="fb15e03d0cc07300" providerId="LiveId" clId="{2F537E75-7E08-4A5C-ADFA-3A81435EF590}" dt="2023-06-24T01:19:19.837" v="480" actId="26606"/>
        <pc:sldMkLst>
          <pc:docMk/>
          <pc:sldMk cId="3212416040" sldId="267"/>
        </pc:sldMkLst>
        <pc:spChg chg="mod">
          <ac:chgData name="Jason Nguyen-Duran" userId="fb15e03d0cc07300" providerId="LiveId" clId="{2F537E75-7E08-4A5C-ADFA-3A81435EF590}" dt="2023-06-24T01:19:19.837" v="480" actId="26606"/>
          <ac:spMkLst>
            <pc:docMk/>
            <pc:sldMk cId="3212416040" sldId="267"/>
            <ac:spMk id="2" creationId="{9A061871-09CA-3606-8CF4-BE3744965D5D}"/>
          </ac:spMkLst>
        </pc:spChg>
        <pc:spChg chg="mod">
          <ac:chgData name="Jason Nguyen-Duran" userId="fb15e03d0cc07300" providerId="LiveId" clId="{2F537E75-7E08-4A5C-ADFA-3A81435EF590}" dt="2023-06-24T01:19:19.837" v="480" actId="26606"/>
          <ac:spMkLst>
            <pc:docMk/>
            <pc:sldMk cId="3212416040" sldId="267"/>
            <ac:spMk id="3" creationId="{ED00B8CF-A95F-0412-B690-7C0BC84732E5}"/>
          </ac:spMkLst>
        </pc:spChg>
        <pc:spChg chg="add">
          <ac:chgData name="Jason Nguyen-Duran" userId="fb15e03d0cc07300" providerId="LiveId" clId="{2F537E75-7E08-4A5C-ADFA-3A81435EF590}" dt="2023-06-24T01:19:19.837" v="480" actId="26606"/>
          <ac:spMkLst>
            <pc:docMk/>
            <pc:sldMk cId="3212416040" sldId="267"/>
            <ac:spMk id="9" creationId="{04812C46-200A-4DEB-A05E-3ED6C68C2387}"/>
          </ac:spMkLst>
        </pc:spChg>
        <pc:spChg chg="add">
          <ac:chgData name="Jason Nguyen-Duran" userId="fb15e03d0cc07300" providerId="LiveId" clId="{2F537E75-7E08-4A5C-ADFA-3A81435EF590}" dt="2023-06-24T01:19:19.837" v="480" actId="26606"/>
          <ac:spMkLst>
            <pc:docMk/>
            <pc:sldMk cId="3212416040" sldId="267"/>
            <ac:spMk id="11" creationId="{D1EA859B-E555-4109-94F3-6700E046E008}"/>
          </ac:spMkLst>
        </pc:spChg>
        <pc:picChg chg="add">
          <ac:chgData name="Jason Nguyen-Duran" userId="fb15e03d0cc07300" providerId="LiveId" clId="{2F537E75-7E08-4A5C-ADFA-3A81435EF590}" dt="2023-06-24T01:19:19.837" v="480" actId="26606"/>
          <ac:picMkLst>
            <pc:docMk/>
            <pc:sldMk cId="3212416040" sldId="267"/>
            <ac:picMk id="5" creationId="{721C96E5-3E93-AA96-632E-823573345D48}"/>
          </ac:picMkLst>
        </pc:picChg>
      </pc:sldChg>
      <pc:sldChg chg="addSp delSp modSp mod setBg">
        <pc:chgData name="Jason Nguyen-Duran" userId="fb15e03d0cc07300" providerId="LiveId" clId="{2F537E75-7E08-4A5C-ADFA-3A81435EF590}" dt="2023-06-24T01:21:42.277" v="871" actId="26606"/>
        <pc:sldMkLst>
          <pc:docMk/>
          <pc:sldMk cId="3067733787" sldId="268"/>
        </pc:sldMkLst>
        <pc:spChg chg="mod">
          <ac:chgData name="Jason Nguyen-Duran" userId="fb15e03d0cc07300" providerId="LiveId" clId="{2F537E75-7E08-4A5C-ADFA-3A81435EF590}" dt="2023-06-24T01:21:42.277" v="871" actId="26606"/>
          <ac:spMkLst>
            <pc:docMk/>
            <pc:sldMk cId="3067733787" sldId="268"/>
            <ac:spMk id="2" creationId="{12C92518-E4E8-F278-7F0D-7058020DC0C1}"/>
          </ac:spMkLst>
        </pc:spChg>
        <pc:spChg chg="add del mod">
          <ac:chgData name="Jason Nguyen-Duran" userId="fb15e03d0cc07300" providerId="LiveId" clId="{2F537E75-7E08-4A5C-ADFA-3A81435EF590}" dt="2023-06-24T01:21:42.277" v="871" actId="26606"/>
          <ac:spMkLst>
            <pc:docMk/>
            <pc:sldMk cId="3067733787" sldId="268"/>
            <ac:spMk id="3" creationId="{6880E9A9-A6E7-7374-EF60-C05A96BB05AC}"/>
          </ac:spMkLst>
        </pc:spChg>
        <pc:spChg chg="add">
          <ac:chgData name="Jason Nguyen-Duran" userId="fb15e03d0cc07300" providerId="LiveId" clId="{2F537E75-7E08-4A5C-ADFA-3A81435EF590}" dt="2023-06-24T01:21:42.277" v="871" actId="26606"/>
          <ac:spMkLst>
            <pc:docMk/>
            <pc:sldMk cId="3067733787" sldId="268"/>
            <ac:spMk id="7" creationId="{7FF47CB7-972F-479F-A36D-9E72D26EC8DA}"/>
          </ac:spMkLst>
        </pc:spChg>
        <pc:spChg chg="add">
          <ac:chgData name="Jason Nguyen-Duran" userId="fb15e03d0cc07300" providerId="LiveId" clId="{2F537E75-7E08-4A5C-ADFA-3A81435EF590}" dt="2023-06-24T01:21:42.277" v="871" actId="26606"/>
          <ac:spMkLst>
            <pc:docMk/>
            <pc:sldMk cId="3067733787" sldId="268"/>
            <ac:spMk id="8" creationId="{0D153B68-5844-490D-8E67-F616D6D721CA}"/>
          </ac:spMkLst>
        </pc:spChg>
        <pc:spChg chg="add del">
          <ac:chgData name="Jason Nguyen-Duran" userId="fb15e03d0cc07300" providerId="LiveId" clId="{2F537E75-7E08-4A5C-ADFA-3A81435EF590}" dt="2023-06-24T01:21:35.437" v="869" actId="26606"/>
          <ac:spMkLst>
            <pc:docMk/>
            <pc:sldMk cId="3067733787" sldId="268"/>
            <ac:spMk id="10" creationId="{04812C46-200A-4DEB-A05E-3ED6C68C2387}"/>
          </ac:spMkLst>
        </pc:spChg>
        <pc:spChg chg="add del">
          <ac:chgData name="Jason Nguyen-Duran" userId="fb15e03d0cc07300" providerId="LiveId" clId="{2F537E75-7E08-4A5C-ADFA-3A81435EF590}" dt="2023-06-24T01:21:35.437" v="869" actId="26606"/>
          <ac:spMkLst>
            <pc:docMk/>
            <pc:sldMk cId="3067733787" sldId="268"/>
            <ac:spMk id="12" creationId="{D1EA859B-E555-4109-94F3-6700E046E008}"/>
          </ac:spMkLst>
        </pc:spChg>
        <pc:spChg chg="add">
          <ac:chgData name="Jason Nguyen-Duran" userId="fb15e03d0cc07300" providerId="LiveId" clId="{2F537E75-7E08-4A5C-ADFA-3A81435EF590}" dt="2023-06-24T01:21:42.277" v="871" actId="26606"/>
          <ac:spMkLst>
            <pc:docMk/>
            <pc:sldMk cId="3067733787" sldId="268"/>
            <ac:spMk id="14" creationId="{9A0D773F-7A7D-4DBB-9DEA-86BB8B8F4BC8}"/>
          </ac:spMkLst>
        </pc:spChg>
        <pc:picChg chg="add del mod">
          <ac:chgData name="Jason Nguyen-Duran" userId="fb15e03d0cc07300" providerId="LiveId" clId="{2F537E75-7E08-4A5C-ADFA-3A81435EF590}" dt="2023-06-24T01:19:44.155" v="489"/>
          <ac:picMkLst>
            <pc:docMk/>
            <pc:sldMk cId="3067733787" sldId="268"/>
            <ac:picMk id="4" creationId="{05506036-277C-23E8-D195-8F8466BA1C8B}"/>
          </ac:picMkLst>
        </pc:picChg>
        <pc:picChg chg="add mod ord">
          <ac:chgData name="Jason Nguyen-Duran" userId="fb15e03d0cc07300" providerId="LiveId" clId="{2F537E75-7E08-4A5C-ADFA-3A81435EF590}" dt="2023-06-24T01:21:42.277" v="871" actId="26606"/>
          <ac:picMkLst>
            <pc:docMk/>
            <pc:sldMk cId="3067733787" sldId="268"/>
            <ac:picMk id="5" creationId="{12379259-6CE2-C1D4-51C7-4D621D1F09C7}"/>
          </ac:picMkLst>
        </pc:picChg>
      </pc:sldChg>
      <pc:sldChg chg="addSp modSp mod setBg">
        <pc:chgData name="Jason Nguyen-Duran" userId="fb15e03d0cc07300" providerId="LiveId" clId="{2F537E75-7E08-4A5C-ADFA-3A81435EF590}" dt="2023-06-24T01:23:21.278" v="1178" actId="962"/>
        <pc:sldMkLst>
          <pc:docMk/>
          <pc:sldMk cId="583593317" sldId="269"/>
        </pc:sldMkLst>
        <pc:spChg chg="mod">
          <ac:chgData name="Jason Nguyen-Duran" userId="fb15e03d0cc07300" providerId="LiveId" clId="{2F537E75-7E08-4A5C-ADFA-3A81435EF590}" dt="2023-06-24T01:23:19.226" v="1176" actId="26606"/>
          <ac:spMkLst>
            <pc:docMk/>
            <pc:sldMk cId="583593317" sldId="269"/>
            <ac:spMk id="2" creationId="{51F110B5-B43F-04E7-F4D8-DFEB89EDF84F}"/>
          </ac:spMkLst>
        </pc:spChg>
        <pc:spChg chg="mod">
          <ac:chgData name="Jason Nguyen-Duran" userId="fb15e03d0cc07300" providerId="LiveId" clId="{2F537E75-7E08-4A5C-ADFA-3A81435EF590}" dt="2023-06-24T01:23:19.226" v="1176" actId="26606"/>
          <ac:spMkLst>
            <pc:docMk/>
            <pc:sldMk cId="583593317" sldId="269"/>
            <ac:spMk id="3" creationId="{ADCB5DD5-2000-0A73-9C84-B55188B4383E}"/>
          </ac:spMkLst>
        </pc:spChg>
        <pc:spChg chg="add">
          <ac:chgData name="Jason Nguyen-Duran" userId="fb15e03d0cc07300" providerId="LiveId" clId="{2F537E75-7E08-4A5C-ADFA-3A81435EF590}" dt="2023-06-24T01:23:19.226" v="1176" actId="26606"/>
          <ac:spMkLst>
            <pc:docMk/>
            <pc:sldMk cId="583593317" sldId="269"/>
            <ac:spMk id="9" creationId="{7FF47CB7-972F-479F-A36D-9E72D26EC8DA}"/>
          </ac:spMkLst>
        </pc:spChg>
        <pc:spChg chg="add">
          <ac:chgData name="Jason Nguyen-Duran" userId="fb15e03d0cc07300" providerId="LiveId" clId="{2F537E75-7E08-4A5C-ADFA-3A81435EF590}" dt="2023-06-24T01:23:19.226" v="1176" actId="26606"/>
          <ac:spMkLst>
            <pc:docMk/>
            <pc:sldMk cId="583593317" sldId="269"/>
            <ac:spMk id="11" creationId="{0D153B68-5844-490D-8E67-F616D6D721CA}"/>
          </ac:spMkLst>
        </pc:spChg>
        <pc:spChg chg="add">
          <ac:chgData name="Jason Nguyen-Duran" userId="fb15e03d0cc07300" providerId="LiveId" clId="{2F537E75-7E08-4A5C-ADFA-3A81435EF590}" dt="2023-06-24T01:23:19.226" v="1176" actId="26606"/>
          <ac:spMkLst>
            <pc:docMk/>
            <pc:sldMk cId="583593317" sldId="269"/>
            <ac:spMk id="13" creationId="{9A0D773F-7A7D-4DBB-9DEA-86BB8B8F4BC8}"/>
          </ac:spMkLst>
        </pc:spChg>
        <pc:picChg chg="add mod">
          <ac:chgData name="Jason Nguyen-Duran" userId="fb15e03d0cc07300" providerId="LiveId" clId="{2F537E75-7E08-4A5C-ADFA-3A81435EF590}" dt="2023-06-24T01:23:21.278" v="1178" actId="962"/>
          <ac:picMkLst>
            <pc:docMk/>
            <pc:sldMk cId="583593317" sldId="269"/>
            <ac:picMk id="4" creationId="{457CABF2-A7C7-157F-13B7-29E973C4ECC1}"/>
          </ac:picMkLst>
        </pc:picChg>
      </pc:sldChg>
      <pc:sldChg chg="addSp delSp modSp new mod setBg">
        <pc:chgData name="Jason Nguyen-Duran" userId="fb15e03d0cc07300" providerId="LiveId" clId="{2F537E75-7E08-4A5C-ADFA-3A81435EF590}" dt="2023-06-24T01:27:54.162" v="1640" actId="26606"/>
        <pc:sldMkLst>
          <pc:docMk/>
          <pc:sldMk cId="2000942283" sldId="270"/>
        </pc:sldMkLst>
        <pc:spChg chg="mod">
          <ac:chgData name="Jason Nguyen-Duran" userId="fb15e03d0cc07300" providerId="LiveId" clId="{2F537E75-7E08-4A5C-ADFA-3A81435EF590}" dt="2023-06-24T01:27:54.162" v="1640" actId="26606"/>
          <ac:spMkLst>
            <pc:docMk/>
            <pc:sldMk cId="2000942283" sldId="270"/>
            <ac:spMk id="2" creationId="{EE52BBC6-5CA0-9B7E-6D0A-8F7F7F9E7FC3}"/>
          </ac:spMkLst>
        </pc:spChg>
        <pc:spChg chg="mod">
          <ac:chgData name="Jason Nguyen-Duran" userId="fb15e03d0cc07300" providerId="LiveId" clId="{2F537E75-7E08-4A5C-ADFA-3A81435EF590}" dt="2023-06-24T01:27:54.162" v="1640" actId="26606"/>
          <ac:spMkLst>
            <pc:docMk/>
            <pc:sldMk cId="2000942283" sldId="270"/>
            <ac:spMk id="3" creationId="{AD404F43-1E92-35CD-F594-04C679EC0569}"/>
          </ac:spMkLst>
        </pc:spChg>
        <pc:spChg chg="add del">
          <ac:chgData name="Jason Nguyen-Duran" userId="fb15e03d0cc07300" providerId="LiveId" clId="{2F537E75-7E08-4A5C-ADFA-3A81435EF590}" dt="2023-06-24T01:27:54.154" v="1639" actId="26606"/>
          <ac:spMkLst>
            <pc:docMk/>
            <pc:sldMk cId="2000942283" sldId="270"/>
            <ac:spMk id="9" creationId="{8FC9BE17-9A7B-462D-AE50-3D8777387304}"/>
          </ac:spMkLst>
        </pc:spChg>
        <pc:spChg chg="add del">
          <ac:chgData name="Jason Nguyen-Duran" userId="fb15e03d0cc07300" providerId="LiveId" clId="{2F537E75-7E08-4A5C-ADFA-3A81435EF590}" dt="2023-06-24T01:27:54.154" v="1639" actId="26606"/>
          <ac:spMkLst>
            <pc:docMk/>
            <pc:sldMk cId="2000942283" sldId="270"/>
            <ac:spMk id="11" creationId="{3EBE8569-6AEC-4B8C-8D53-2DE337CDBA65}"/>
          </ac:spMkLst>
        </pc:spChg>
        <pc:spChg chg="add del">
          <ac:chgData name="Jason Nguyen-Duran" userId="fb15e03d0cc07300" providerId="LiveId" clId="{2F537E75-7E08-4A5C-ADFA-3A81435EF590}" dt="2023-06-24T01:27:54.154" v="1639" actId="26606"/>
          <ac:spMkLst>
            <pc:docMk/>
            <pc:sldMk cId="2000942283" sldId="270"/>
            <ac:spMk id="13" creationId="{55D4142C-5077-457F-A6AD-3FECFDB39685}"/>
          </ac:spMkLst>
        </pc:spChg>
        <pc:spChg chg="add del">
          <ac:chgData name="Jason Nguyen-Duran" userId="fb15e03d0cc07300" providerId="LiveId" clId="{2F537E75-7E08-4A5C-ADFA-3A81435EF590}" dt="2023-06-24T01:27:54.154" v="1639" actId="26606"/>
          <ac:spMkLst>
            <pc:docMk/>
            <pc:sldMk cId="2000942283" sldId="270"/>
            <ac:spMk id="15" creationId="{7A5F0580-5EE9-419F-96EE-B6529EF6E7D0}"/>
          </ac:spMkLst>
        </pc:spChg>
        <pc:spChg chg="add">
          <ac:chgData name="Jason Nguyen-Duran" userId="fb15e03d0cc07300" providerId="LiveId" clId="{2F537E75-7E08-4A5C-ADFA-3A81435EF590}" dt="2023-06-24T01:27:54.162" v="1640" actId="26606"/>
          <ac:spMkLst>
            <pc:docMk/>
            <pc:sldMk cId="2000942283" sldId="270"/>
            <ac:spMk id="17" creationId="{04812C46-200A-4DEB-A05E-3ED6C68C2387}"/>
          </ac:spMkLst>
        </pc:spChg>
        <pc:picChg chg="add del">
          <ac:chgData name="Jason Nguyen-Duran" userId="fb15e03d0cc07300" providerId="LiveId" clId="{2F537E75-7E08-4A5C-ADFA-3A81435EF590}" dt="2023-06-24T01:27:54.154" v="1639" actId="26606"/>
          <ac:picMkLst>
            <pc:docMk/>
            <pc:sldMk cId="2000942283" sldId="270"/>
            <ac:picMk id="5" creationId="{9EF133E1-C8B5-DCD0-D4A6-07E1060E915B}"/>
          </ac:picMkLst>
        </pc:picChg>
        <pc:picChg chg="add">
          <ac:chgData name="Jason Nguyen-Duran" userId="fb15e03d0cc07300" providerId="LiveId" clId="{2F537E75-7E08-4A5C-ADFA-3A81435EF590}" dt="2023-06-24T01:27:54.162" v="1640" actId="26606"/>
          <ac:picMkLst>
            <pc:docMk/>
            <pc:sldMk cId="2000942283" sldId="270"/>
            <ac:picMk id="18" creationId="{F757CD3C-4C60-B936-DFA4-AA838AF1879B}"/>
          </ac:picMkLst>
        </pc:picChg>
      </pc:sldChg>
      <pc:sldChg chg="addSp modSp new mod setBg">
        <pc:chgData name="Jason Nguyen-Duran" userId="fb15e03d0cc07300" providerId="LiveId" clId="{2F537E75-7E08-4A5C-ADFA-3A81435EF590}" dt="2023-06-24T01:31:05.567" v="2053" actId="26606"/>
        <pc:sldMkLst>
          <pc:docMk/>
          <pc:sldMk cId="3501098959" sldId="271"/>
        </pc:sldMkLst>
        <pc:spChg chg="mod">
          <ac:chgData name="Jason Nguyen-Duran" userId="fb15e03d0cc07300" providerId="LiveId" clId="{2F537E75-7E08-4A5C-ADFA-3A81435EF590}" dt="2023-06-24T01:31:05.567" v="2053" actId="26606"/>
          <ac:spMkLst>
            <pc:docMk/>
            <pc:sldMk cId="3501098959" sldId="271"/>
            <ac:spMk id="2" creationId="{0EBFDFD5-C457-9F3D-FE7D-DA002D2A30CA}"/>
          </ac:spMkLst>
        </pc:spChg>
        <pc:spChg chg="mod ord">
          <ac:chgData name="Jason Nguyen-Duran" userId="fb15e03d0cc07300" providerId="LiveId" clId="{2F537E75-7E08-4A5C-ADFA-3A81435EF590}" dt="2023-06-24T01:31:05.567" v="2053" actId="26606"/>
          <ac:spMkLst>
            <pc:docMk/>
            <pc:sldMk cId="3501098959" sldId="271"/>
            <ac:spMk id="3" creationId="{B58D64B4-B45F-2ADD-7D8B-ACFDB57C340A}"/>
          </ac:spMkLst>
        </pc:spChg>
        <pc:spChg chg="add">
          <ac:chgData name="Jason Nguyen-Duran" userId="fb15e03d0cc07300" providerId="LiveId" clId="{2F537E75-7E08-4A5C-ADFA-3A81435EF590}" dt="2023-06-24T01:31:05.567" v="2053" actId="26606"/>
          <ac:spMkLst>
            <pc:docMk/>
            <pc:sldMk cId="3501098959" sldId="271"/>
            <ac:spMk id="9" creationId="{04812C46-200A-4DEB-A05E-3ED6C68C2387}"/>
          </ac:spMkLst>
        </pc:spChg>
        <pc:picChg chg="add mod">
          <ac:chgData name="Jason Nguyen-Duran" userId="fb15e03d0cc07300" providerId="LiveId" clId="{2F537E75-7E08-4A5C-ADFA-3A81435EF590}" dt="2023-06-24T01:31:05.567" v="2053" actId="26606"/>
          <ac:picMkLst>
            <pc:docMk/>
            <pc:sldMk cId="3501098959" sldId="271"/>
            <ac:picMk id="4" creationId="{B98314D8-27DE-28EC-1CCB-47283551DB84}"/>
          </ac:picMkLst>
        </pc:picChg>
      </pc:sldChg>
      <pc:sldChg chg="addSp modSp new mod setBg">
        <pc:chgData name="Jason Nguyen-Duran" userId="fb15e03d0cc07300" providerId="LiveId" clId="{2F537E75-7E08-4A5C-ADFA-3A81435EF590}" dt="2023-06-24T01:33:36.126" v="2400" actId="962"/>
        <pc:sldMkLst>
          <pc:docMk/>
          <pc:sldMk cId="497958700" sldId="272"/>
        </pc:sldMkLst>
        <pc:spChg chg="mod">
          <ac:chgData name="Jason Nguyen-Duran" userId="fb15e03d0cc07300" providerId="LiveId" clId="{2F537E75-7E08-4A5C-ADFA-3A81435EF590}" dt="2023-06-24T01:33:33.006" v="2396" actId="26606"/>
          <ac:spMkLst>
            <pc:docMk/>
            <pc:sldMk cId="497958700" sldId="272"/>
            <ac:spMk id="2" creationId="{889CA5BA-DDAA-FB84-2AED-DCD5711BD3E8}"/>
          </ac:spMkLst>
        </pc:spChg>
        <pc:spChg chg="mod">
          <ac:chgData name="Jason Nguyen-Duran" userId="fb15e03d0cc07300" providerId="LiveId" clId="{2F537E75-7E08-4A5C-ADFA-3A81435EF590}" dt="2023-06-24T01:33:33.006" v="2396" actId="26606"/>
          <ac:spMkLst>
            <pc:docMk/>
            <pc:sldMk cId="497958700" sldId="272"/>
            <ac:spMk id="3" creationId="{CEE10881-1EE3-656A-206D-835BF8A500FB}"/>
          </ac:spMkLst>
        </pc:spChg>
        <pc:spChg chg="add">
          <ac:chgData name="Jason Nguyen-Duran" userId="fb15e03d0cc07300" providerId="LiveId" clId="{2F537E75-7E08-4A5C-ADFA-3A81435EF590}" dt="2023-06-24T01:33:33.006" v="2396" actId="26606"/>
          <ac:spMkLst>
            <pc:docMk/>
            <pc:sldMk cId="497958700" sldId="272"/>
            <ac:spMk id="10" creationId="{69D47016-023F-44BD-981C-50E7A10A6609}"/>
          </ac:spMkLst>
        </pc:spChg>
        <pc:spChg chg="add">
          <ac:chgData name="Jason Nguyen-Duran" userId="fb15e03d0cc07300" providerId="LiveId" clId="{2F537E75-7E08-4A5C-ADFA-3A81435EF590}" dt="2023-06-24T01:33:33.006" v="2396" actId="26606"/>
          <ac:spMkLst>
            <pc:docMk/>
            <pc:sldMk cId="497958700" sldId="272"/>
            <ac:spMk id="12" creationId="{6D8B37B0-0682-433E-BC8D-498C04ABD9A7}"/>
          </ac:spMkLst>
        </pc:spChg>
        <pc:picChg chg="add mod">
          <ac:chgData name="Jason Nguyen-Duran" userId="fb15e03d0cc07300" providerId="LiveId" clId="{2F537E75-7E08-4A5C-ADFA-3A81435EF590}" dt="2023-06-24T01:33:36.126" v="2399" actId="27614"/>
          <ac:picMkLst>
            <pc:docMk/>
            <pc:sldMk cId="497958700" sldId="272"/>
            <ac:picMk id="4" creationId="{F13B213A-BE02-ECD4-F78B-ABDD8C2B15AA}"/>
          </ac:picMkLst>
        </pc:picChg>
        <pc:picChg chg="add mod">
          <ac:chgData name="Jason Nguyen-Duran" userId="fb15e03d0cc07300" providerId="LiveId" clId="{2F537E75-7E08-4A5C-ADFA-3A81435EF590}" dt="2023-06-24T01:33:36.126" v="2400" actId="962"/>
          <ac:picMkLst>
            <pc:docMk/>
            <pc:sldMk cId="497958700" sldId="272"/>
            <ac:picMk id="5" creationId="{DAA53067-692F-BB72-1C95-28054E090CF8}"/>
          </ac:picMkLst>
        </pc:picChg>
      </pc:sldChg>
      <pc:sldChg chg="addSp modSp new mod setBg">
        <pc:chgData name="Jason Nguyen-Duran" userId="fb15e03d0cc07300" providerId="LiveId" clId="{2F537E75-7E08-4A5C-ADFA-3A81435EF590}" dt="2023-06-24T01:42:32.926" v="3469" actId="26606"/>
        <pc:sldMkLst>
          <pc:docMk/>
          <pc:sldMk cId="563959047" sldId="273"/>
        </pc:sldMkLst>
        <pc:spChg chg="mod">
          <ac:chgData name="Jason Nguyen-Duran" userId="fb15e03d0cc07300" providerId="LiveId" clId="{2F537E75-7E08-4A5C-ADFA-3A81435EF590}" dt="2023-06-24T01:42:32.926" v="3469" actId="26606"/>
          <ac:spMkLst>
            <pc:docMk/>
            <pc:sldMk cId="563959047" sldId="273"/>
            <ac:spMk id="2" creationId="{F3B7667C-9FE6-4B71-0E7C-EE2ED873385B}"/>
          </ac:spMkLst>
        </pc:spChg>
        <pc:spChg chg="mod">
          <ac:chgData name="Jason Nguyen-Duran" userId="fb15e03d0cc07300" providerId="LiveId" clId="{2F537E75-7E08-4A5C-ADFA-3A81435EF590}" dt="2023-06-24T01:42:32.926" v="3469" actId="26606"/>
          <ac:spMkLst>
            <pc:docMk/>
            <pc:sldMk cId="563959047" sldId="273"/>
            <ac:spMk id="3" creationId="{E73FD002-E749-2796-342D-D340BEEE9FCD}"/>
          </ac:spMkLst>
        </pc:spChg>
        <pc:spChg chg="add">
          <ac:chgData name="Jason Nguyen-Duran" userId="fb15e03d0cc07300" providerId="LiveId" clId="{2F537E75-7E08-4A5C-ADFA-3A81435EF590}" dt="2023-06-24T01:42:32.926" v="3469" actId="26606"/>
          <ac:spMkLst>
            <pc:docMk/>
            <pc:sldMk cId="563959047" sldId="273"/>
            <ac:spMk id="9" creationId="{F13C74B1-5B17-4795-BED0-7140497B445A}"/>
          </ac:spMkLst>
        </pc:spChg>
        <pc:spChg chg="add">
          <ac:chgData name="Jason Nguyen-Duran" userId="fb15e03d0cc07300" providerId="LiveId" clId="{2F537E75-7E08-4A5C-ADFA-3A81435EF590}" dt="2023-06-24T01:42:32.926" v="3469" actId="26606"/>
          <ac:spMkLst>
            <pc:docMk/>
            <pc:sldMk cId="563959047" sldId="273"/>
            <ac:spMk id="11" creationId="{D4974D33-8DC5-464E-8C6D-BE58F0669C17}"/>
          </ac:spMkLst>
        </pc:spChg>
        <pc:picChg chg="add">
          <ac:chgData name="Jason Nguyen-Duran" userId="fb15e03d0cc07300" providerId="LiveId" clId="{2F537E75-7E08-4A5C-ADFA-3A81435EF590}" dt="2023-06-24T01:42:32.926" v="3469" actId="26606"/>
          <ac:picMkLst>
            <pc:docMk/>
            <pc:sldMk cId="563959047" sldId="273"/>
            <ac:picMk id="5" creationId="{151071EE-9445-7455-5035-99B8FDDFB506}"/>
          </ac:picMkLst>
        </pc:picChg>
      </pc:sldChg>
      <pc:sldChg chg="addSp delSp modSp new mod setBg setClrOvrMap">
        <pc:chgData name="Jason Nguyen-Duran" userId="fb15e03d0cc07300" providerId="LiveId" clId="{2F537E75-7E08-4A5C-ADFA-3A81435EF590}" dt="2023-06-24T01:42:26.611" v="3468" actId="26606"/>
        <pc:sldMkLst>
          <pc:docMk/>
          <pc:sldMk cId="3610804376" sldId="274"/>
        </pc:sldMkLst>
        <pc:spChg chg="mod">
          <ac:chgData name="Jason Nguyen-Duran" userId="fb15e03d0cc07300" providerId="LiveId" clId="{2F537E75-7E08-4A5C-ADFA-3A81435EF590}" dt="2023-06-24T01:42:26.611" v="3468" actId="26606"/>
          <ac:spMkLst>
            <pc:docMk/>
            <pc:sldMk cId="3610804376" sldId="274"/>
            <ac:spMk id="2" creationId="{4EAE029E-0290-122B-0FDA-8500E02E078F}"/>
          </ac:spMkLst>
        </pc:spChg>
        <pc:spChg chg="del mod">
          <ac:chgData name="Jason Nguyen-Duran" userId="fb15e03d0cc07300" providerId="LiveId" clId="{2F537E75-7E08-4A5C-ADFA-3A81435EF590}" dt="2023-06-24T01:42:26.611" v="3468" actId="26606"/>
          <ac:spMkLst>
            <pc:docMk/>
            <pc:sldMk cId="3610804376" sldId="274"/>
            <ac:spMk id="3" creationId="{2AFAD0A5-789E-FA8F-DE67-C12EEF81FB32}"/>
          </ac:spMkLst>
        </pc:spChg>
        <pc:spChg chg="add">
          <ac:chgData name="Jason Nguyen-Duran" userId="fb15e03d0cc07300" providerId="LiveId" clId="{2F537E75-7E08-4A5C-ADFA-3A81435EF590}" dt="2023-06-24T01:42:26.611" v="3468" actId="26606"/>
          <ac:spMkLst>
            <pc:docMk/>
            <pc:sldMk cId="3610804376" sldId="274"/>
            <ac:spMk id="10" creationId="{9228552E-C8B1-4A80-8448-0787CE0FC704}"/>
          </ac:spMkLst>
        </pc:spChg>
        <pc:graphicFrameChg chg="add">
          <ac:chgData name="Jason Nguyen-Duran" userId="fb15e03d0cc07300" providerId="LiveId" clId="{2F537E75-7E08-4A5C-ADFA-3A81435EF590}" dt="2023-06-24T01:42:26.611" v="3468" actId="26606"/>
          <ac:graphicFrameMkLst>
            <pc:docMk/>
            <pc:sldMk cId="3610804376" sldId="274"/>
            <ac:graphicFrameMk id="5" creationId="{CE6CEB30-D953-4A87-34CD-EDBB7DCA3511}"/>
          </ac:graphicFrameMkLst>
        </pc:graphicFrameChg>
        <pc:picChg chg="add">
          <ac:chgData name="Jason Nguyen-Duran" userId="fb15e03d0cc07300" providerId="LiveId" clId="{2F537E75-7E08-4A5C-ADFA-3A81435EF590}" dt="2023-06-24T01:42:26.611" v="3468" actId="26606"/>
          <ac:picMkLst>
            <pc:docMk/>
            <pc:sldMk cId="3610804376" sldId="274"/>
            <ac:picMk id="6" creationId="{6839EDFD-C0B6-F70E-2688-1DB9C7F1BF41}"/>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1B63A-353B-498E-A709-4C160C024E5C}"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C50E844D-EB4C-4934-B78A-8C3B8D03F04F}">
      <dgm:prSet/>
      <dgm:spPr/>
      <dgm:t>
        <a:bodyPr/>
        <a:lstStyle/>
        <a:p>
          <a:pPr>
            <a:lnSpc>
              <a:spcPct val="100000"/>
            </a:lnSpc>
          </a:pPr>
          <a:r>
            <a:rPr lang="en-US"/>
            <a:t>In this example, we are creating the parent class “Retierment_Account” and using inheritance for the classes to follow. </a:t>
          </a:r>
        </a:p>
      </dgm:t>
    </dgm:pt>
    <dgm:pt modelId="{759894CF-5C36-4723-B3BD-2CF348A5604F}" type="parTrans" cxnId="{7CF1EADA-97D0-4985-B56D-59C2D6B22C44}">
      <dgm:prSet/>
      <dgm:spPr/>
      <dgm:t>
        <a:bodyPr/>
        <a:lstStyle/>
        <a:p>
          <a:endParaRPr lang="en-US"/>
        </a:p>
      </dgm:t>
    </dgm:pt>
    <dgm:pt modelId="{54581ADA-8D5F-413F-A577-3D2D7DFDFB90}" type="sibTrans" cxnId="{7CF1EADA-97D0-4985-B56D-59C2D6B22C44}">
      <dgm:prSet/>
      <dgm:spPr/>
      <dgm:t>
        <a:bodyPr/>
        <a:lstStyle/>
        <a:p>
          <a:endParaRPr lang="en-US"/>
        </a:p>
      </dgm:t>
    </dgm:pt>
    <dgm:pt modelId="{8CC9B5DE-4558-4008-806C-6CAD3D3640A1}">
      <dgm:prSet/>
      <dgm:spPr/>
      <dgm:t>
        <a:bodyPr/>
        <a:lstStyle/>
        <a:p>
          <a:pPr>
            <a:lnSpc>
              <a:spcPct val="100000"/>
            </a:lnSpc>
          </a:pPr>
          <a:r>
            <a:rPr lang="en-US"/>
            <a:t>All these accounts are crucial to someone who has stock and wants to track what is going on in different accounts. </a:t>
          </a:r>
        </a:p>
      </dgm:t>
    </dgm:pt>
    <dgm:pt modelId="{440469AE-15B3-4BA8-8E2A-ACEA35003C8F}" type="parTrans" cxnId="{CDADE4F4-4CCF-4D25-829F-115621443A81}">
      <dgm:prSet/>
      <dgm:spPr/>
      <dgm:t>
        <a:bodyPr/>
        <a:lstStyle/>
        <a:p>
          <a:endParaRPr lang="en-US"/>
        </a:p>
      </dgm:t>
    </dgm:pt>
    <dgm:pt modelId="{118FBD85-1AEC-497B-9C99-AE07D74923B1}" type="sibTrans" cxnId="{CDADE4F4-4CCF-4D25-829F-115621443A81}">
      <dgm:prSet/>
      <dgm:spPr/>
      <dgm:t>
        <a:bodyPr/>
        <a:lstStyle/>
        <a:p>
          <a:endParaRPr lang="en-US"/>
        </a:p>
      </dgm:t>
    </dgm:pt>
    <dgm:pt modelId="{7A7D6143-7104-4F30-9088-19792BD5CAE6}">
      <dgm:prSet/>
      <dgm:spPr/>
      <dgm:t>
        <a:bodyPr/>
        <a:lstStyle/>
        <a:p>
          <a:pPr>
            <a:lnSpc>
              <a:spcPct val="100000"/>
            </a:lnSpc>
          </a:pPr>
          <a:r>
            <a:rPr lang="en-US"/>
            <a:t>We can use inheritance because all of these accounts just like in real life are similar and have some of the same attributes. </a:t>
          </a:r>
        </a:p>
      </dgm:t>
    </dgm:pt>
    <dgm:pt modelId="{FC13FB23-5F3C-4A52-A413-A02E6A9366F2}" type="parTrans" cxnId="{20958607-0311-4F7D-BFA5-09370179C195}">
      <dgm:prSet/>
      <dgm:spPr/>
      <dgm:t>
        <a:bodyPr/>
        <a:lstStyle/>
        <a:p>
          <a:endParaRPr lang="en-US"/>
        </a:p>
      </dgm:t>
    </dgm:pt>
    <dgm:pt modelId="{881A132B-9B7E-41C1-A04C-D40B5375D366}" type="sibTrans" cxnId="{20958607-0311-4F7D-BFA5-09370179C195}">
      <dgm:prSet/>
      <dgm:spPr/>
      <dgm:t>
        <a:bodyPr/>
        <a:lstStyle/>
        <a:p>
          <a:endParaRPr lang="en-US"/>
        </a:p>
      </dgm:t>
    </dgm:pt>
    <dgm:pt modelId="{266BE734-8932-4954-A4F8-23E6A5214408}" type="pres">
      <dgm:prSet presAssocID="{A991B63A-353B-498E-A709-4C160C024E5C}" presName="root" presStyleCnt="0">
        <dgm:presLayoutVars>
          <dgm:dir/>
          <dgm:resizeHandles val="exact"/>
        </dgm:presLayoutVars>
      </dgm:prSet>
      <dgm:spPr/>
    </dgm:pt>
    <dgm:pt modelId="{BD634050-E508-4C71-8EFD-236202A13AA2}" type="pres">
      <dgm:prSet presAssocID="{C50E844D-EB4C-4934-B78A-8C3B8D03F04F}" presName="compNode" presStyleCnt="0"/>
      <dgm:spPr/>
    </dgm:pt>
    <dgm:pt modelId="{1B7C1393-DDB6-41BA-A0A2-4906C731E908}" type="pres">
      <dgm:prSet presAssocID="{C50E844D-EB4C-4934-B78A-8C3B8D03F04F}" presName="bgRect" presStyleLbl="bgShp" presStyleIdx="0" presStyleCnt="3"/>
      <dgm:spPr/>
    </dgm:pt>
    <dgm:pt modelId="{DD74FF97-68EA-46FC-9510-2B94BE7E8BDC}" type="pres">
      <dgm:prSet presAssocID="{C50E844D-EB4C-4934-B78A-8C3B8D03F0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D6503F46-17AC-4030-B25D-A7294963A1CC}" type="pres">
      <dgm:prSet presAssocID="{C50E844D-EB4C-4934-B78A-8C3B8D03F04F}" presName="spaceRect" presStyleCnt="0"/>
      <dgm:spPr/>
    </dgm:pt>
    <dgm:pt modelId="{6B995BDF-C3C1-455A-9E02-48D6BF25F3A0}" type="pres">
      <dgm:prSet presAssocID="{C50E844D-EB4C-4934-B78A-8C3B8D03F04F}" presName="parTx" presStyleLbl="revTx" presStyleIdx="0" presStyleCnt="3">
        <dgm:presLayoutVars>
          <dgm:chMax val="0"/>
          <dgm:chPref val="0"/>
        </dgm:presLayoutVars>
      </dgm:prSet>
      <dgm:spPr/>
    </dgm:pt>
    <dgm:pt modelId="{C502AF15-8F76-4FA0-80B1-6B7262B02646}" type="pres">
      <dgm:prSet presAssocID="{54581ADA-8D5F-413F-A577-3D2D7DFDFB90}" presName="sibTrans" presStyleCnt="0"/>
      <dgm:spPr/>
    </dgm:pt>
    <dgm:pt modelId="{F0211382-E627-4E41-8F43-EE96233D732C}" type="pres">
      <dgm:prSet presAssocID="{8CC9B5DE-4558-4008-806C-6CAD3D3640A1}" presName="compNode" presStyleCnt="0"/>
      <dgm:spPr/>
    </dgm:pt>
    <dgm:pt modelId="{82C87683-AF87-49C6-931C-88C53B324BE8}" type="pres">
      <dgm:prSet presAssocID="{8CC9B5DE-4558-4008-806C-6CAD3D3640A1}" presName="bgRect" presStyleLbl="bgShp" presStyleIdx="1" presStyleCnt="3"/>
      <dgm:spPr/>
    </dgm:pt>
    <dgm:pt modelId="{34B5E055-3CF7-4718-BBC0-5164B5B90271}" type="pres">
      <dgm:prSet presAssocID="{8CC9B5DE-4558-4008-806C-6CAD3D3640A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0F5F361E-A368-4727-A758-5A13E8111091}" type="pres">
      <dgm:prSet presAssocID="{8CC9B5DE-4558-4008-806C-6CAD3D3640A1}" presName="spaceRect" presStyleCnt="0"/>
      <dgm:spPr/>
    </dgm:pt>
    <dgm:pt modelId="{575B2AEA-AD15-482A-B660-9F94F5BE2D6A}" type="pres">
      <dgm:prSet presAssocID="{8CC9B5DE-4558-4008-806C-6CAD3D3640A1}" presName="parTx" presStyleLbl="revTx" presStyleIdx="1" presStyleCnt="3">
        <dgm:presLayoutVars>
          <dgm:chMax val="0"/>
          <dgm:chPref val="0"/>
        </dgm:presLayoutVars>
      </dgm:prSet>
      <dgm:spPr/>
    </dgm:pt>
    <dgm:pt modelId="{D309DE20-E059-464D-B871-CDC752CB76CC}" type="pres">
      <dgm:prSet presAssocID="{118FBD85-1AEC-497B-9C99-AE07D74923B1}" presName="sibTrans" presStyleCnt="0"/>
      <dgm:spPr/>
    </dgm:pt>
    <dgm:pt modelId="{BF245674-4EFA-4824-885A-39D3576D4352}" type="pres">
      <dgm:prSet presAssocID="{7A7D6143-7104-4F30-9088-19792BD5CAE6}" presName="compNode" presStyleCnt="0"/>
      <dgm:spPr/>
    </dgm:pt>
    <dgm:pt modelId="{838AFD31-8DAE-42B6-ACEA-E7BFF5734BD1}" type="pres">
      <dgm:prSet presAssocID="{7A7D6143-7104-4F30-9088-19792BD5CAE6}" presName="bgRect" presStyleLbl="bgShp" presStyleIdx="2" presStyleCnt="3"/>
      <dgm:spPr/>
    </dgm:pt>
    <dgm:pt modelId="{B7638C5D-F7B4-4797-A2D0-02EC8ED9B313}" type="pres">
      <dgm:prSet presAssocID="{7A7D6143-7104-4F30-9088-19792BD5CAE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NA"/>
        </a:ext>
      </dgm:extLst>
    </dgm:pt>
    <dgm:pt modelId="{4743EF44-35B5-4500-9379-E42805ACBA12}" type="pres">
      <dgm:prSet presAssocID="{7A7D6143-7104-4F30-9088-19792BD5CAE6}" presName="spaceRect" presStyleCnt="0"/>
      <dgm:spPr/>
    </dgm:pt>
    <dgm:pt modelId="{0FE48B61-340F-486A-B0F4-5CCFC89271BA}" type="pres">
      <dgm:prSet presAssocID="{7A7D6143-7104-4F30-9088-19792BD5CAE6}" presName="parTx" presStyleLbl="revTx" presStyleIdx="2" presStyleCnt="3">
        <dgm:presLayoutVars>
          <dgm:chMax val="0"/>
          <dgm:chPref val="0"/>
        </dgm:presLayoutVars>
      </dgm:prSet>
      <dgm:spPr/>
    </dgm:pt>
  </dgm:ptLst>
  <dgm:cxnLst>
    <dgm:cxn modelId="{20958607-0311-4F7D-BFA5-09370179C195}" srcId="{A991B63A-353B-498E-A709-4C160C024E5C}" destId="{7A7D6143-7104-4F30-9088-19792BD5CAE6}" srcOrd="2" destOrd="0" parTransId="{FC13FB23-5F3C-4A52-A413-A02E6A9366F2}" sibTransId="{881A132B-9B7E-41C1-A04C-D40B5375D366}"/>
    <dgm:cxn modelId="{21962742-E0CC-4DEA-8DDF-37BE1B5D8600}" type="presOf" srcId="{A991B63A-353B-498E-A709-4C160C024E5C}" destId="{266BE734-8932-4954-A4F8-23E6A5214408}" srcOrd="0" destOrd="0" presId="urn:microsoft.com/office/officeart/2018/2/layout/IconVerticalSolidList"/>
    <dgm:cxn modelId="{6698326A-8EEE-4D4B-A343-4C27DC99BE5C}" type="presOf" srcId="{7A7D6143-7104-4F30-9088-19792BD5CAE6}" destId="{0FE48B61-340F-486A-B0F4-5CCFC89271BA}" srcOrd="0" destOrd="0" presId="urn:microsoft.com/office/officeart/2018/2/layout/IconVerticalSolidList"/>
    <dgm:cxn modelId="{86F3C551-29DC-4674-9C6A-DBD59858698C}" type="presOf" srcId="{C50E844D-EB4C-4934-B78A-8C3B8D03F04F}" destId="{6B995BDF-C3C1-455A-9E02-48D6BF25F3A0}" srcOrd="0" destOrd="0" presId="urn:microsoft.com/office/officeart/2018/2/layout/IconVerticalSolidList"/>
    <dgm:cxn modelId="{384CBC7F-F98B-4947-A2F5-9611B88B8130}" type="presOf" srcId="{8CC9B5DE-4558-4008-806C-6CAD3D3640A1}" destId="{575B2AEA-AD15-482A-B660-9F94F5BE2D6A}" srcOrd="0" destOrd="0" presId="urn:microsoft.com/office/officeart/2018/2/layout/IconVerticalSolidList"/>
    <dgm:cxn modelId="{7CF1EADA-97D0-4985-B56D-59C2D6B22C44}" srcId="{A991B63A-353B-498E-A709-4C160C024E5C}" destId="{C50E844D-EB4C-4934-B78A-8C3B8D03F04F}" srcOrd="0" destOrd="0" parTransId="{759894CF-5C36-4723-B3BD-2CF348A5604F}" sibTransId="{54581ADA-8D5F-413F-A577-3D2D7DFDFB90}"/>
    <dgm:cxn modelId="{CDADE4F4-4CCF-4D25-829F-115621443A81}" srcId="{A991B63A-353B-498E-A709-4C160C024E5C}" destId="{8CC9B5DE-4558-4008-806C-6CAD3D3640A1}" srcOrd="1" destOrd="0" parTransId="{440469AE-15B3-4BA8-8E2A-ACEA35003C8F}" sibTransId="{118FBD85-1AEC-497B-9C99-AE07D74923B1}"/>
    <dgm:cxn modelId="{88328BF8-1C83-4453-BC1D-E7D6EBFDE523}" type="presParOf" srcId="{266BE734-8932-4954-A4F8-23E6A5214408}" destId="{BD634050-E508-4C71-8EFD-236202A13AA2}" srcOrd="0" destOrd="0" presId="urn:microsoft.com/office/officeart/2018/2/layout/IconVerticalSolidList"/>
    <dgm:cxn modelId="{CC921E4A-AA05-445E-89BA-07B943619957}" type="presParOf" srcId="{BD634050-E508-4C71-8EFD-236202A13AA2}" destId="{1B7C1393-DDB6-41BA-A0A2-4906C731E908}" srcOrd="0" destOrd="0" presId="urn:microsoft.com/office/officeart/2018/2/layout/IconVerticalSolidList"/>
    <dgm:cxn modelId="{53CBC3CD-98FB-4E91-B29C-9B98FD5504D5}" type="presParOf" srcId="{BD634050-E508-4C71-8EFD-236202A13AA2}" destId="{DD74FF97-68EA-46FC-9510-2B94BE7E8BDC}" srcOrd="1" destOrd="0" presId="urn:microsoft.com/office/officeart/2018/2/layout/IconVerticalSolidList"/>
    <dgm:cxn modelId="{6A92ECCA-3E59-4369-B5B8-95E24DD8A007}" type="presParOf" srcId="{BD634050-E508-4C71-8EFD-236202A13AA2}" destId="{D6503F46-17AC-4030-B25D-A7294963A1CC}" srcOrd="2" destOrd="0" presId="urn:microsoft.com/office/officeart/2018/2/layout/IconVerticalSolidList"/>
    <dgm:cxn modelId="{5C3C1A39-6F13-428F-8EF8-4372146E538E}" type="presParOf" srcId="{BD634050-E508-4C71-8EFD-236202A13AA2}" destId="{6B995BDF-C3C1-455A-9E02-48D6BF25F3A0}" srcOrd="3" destOrd="0" presId="urn:microsoft.com/office/officeart/2018/2/layout/IconVerticalSolidList"/>
    <dgm:cxn modelId="{947611FB-D900-4120-ACC7-60119F855ECC}" type="presParOf" srcId="{266BE734-8932-4954-A4F8-23E6A5214408}" destId="{C502AF15-8F76-4FA0-80B1-6B7262B02646}" srcOrd="1" destOrd="0" presId="urn:microsoft.com/office/officeart/2018/2/layout/IconVerticalSolidList"/>
    <dgm:cxn modelId="{DB9CB257-8CED-4F50-8090-E109A9C74B08}" type="presParOf" srcId="{266BE734-8932-4954-A4F8-23E6A5214408}" destId="{F0211382-E627-4E41-8F43-EE96233D732C}" srcOrd="2" destOrd="0" presId="urn:microsoft.com/office/officeart/2018/2/layout/IconVerticalSolidList"/>
    <dgm:cxn modelId="{FDFE6564-5D44-44A5-BCF2-29DFB3D5F347}" type="presParOf" srcId="{F0211382-E627-4E41-8F43-EE96233D732C}" destId="{82C87683-AF87-49C6-931C-88C53B324BE8}" srcOrd="0" destOrd="0" presId="urn:microsoft.com/office/officeart/2018/2/layout/IconVerticalSolidList"/>
    <dgm:cxn modelId="{AB0089A7-B07C-4BE1-B03D-3BD7AB5E638B}" type="presParOf" srcId="{F0211382-E627-4E41-8F43-EE96233D732C}" destId="{34B5E055-3CF7-4718-BBC0-5164B5B90271}" srcOrd="1" destOrd="0" presId="urn:microsoft.com/office/officeart/2018/2/layout/IconVerticalSolidList"/>
    <dgm:cxn modelId="{FB6C45F9-F824-4BE0-9C1C-26DC32949AAF}" type="presParOf" srcId="{F0211382-E627-4E41-8F43-EE96233D732C}" destId="{0F5F361E-A368-4727-A758-5A13E8111091}" srcOrd="2" destOrd="0" presId="urn:microsoft.com/office/officeart/2018/2/layout/IconVerticalSolidList"/>
    <dgm:cxn modelId="{0ABC8784-1228-4A1C-9482-102DE4251C85}" type="presParOf" srcId="{F0211382-E627-4E41-8F43-EE96233D732C}" destId="{575B2AEA-AD15-482A-B660-9F94F5BE2D6A}" srcOrd="3" destOrd="0" presId="urn:microsoft.com/office/officeart/2018/2/layout/IconVerticalSolidList"/>
    <dgm:cxn modelId="{FA7960F7-0FE4-4B50-B7F8-AB4F89D126AB}" type="presParOf" srcId="{266BE734-8932-4954-A4F8-23E6A5214408}" destId="{D309DE20-E059-464D-B871-CDC752CB76CC}" srcOrd="3" destOrd="0" presId="urn:microsoft.com/office/officeart/2018/2/layout/IconVerticalSolidList"/>
    <dgm:cxn modelId="{0C2D582B-CE34-46D3-BAE2-3A99CEFC31CE}" type="presParOf" srcId="{266BE734-8932-4954-A4F8-23E6A5214408}" destId="{BF245674-4EFA-4824-885A-39D3576D4352}" srcOrd="4" destOrd="0" presId="urn:microsoft.com/office/officeart/2018/2/layout/IconVerticalSolidList"/>
    <dgm:cxn modelId="{17A54BB9-2C9B-4F76-89E2-11AF549818E8}" type="presParOf" srcId="{BF245674-4EFA-4824-885A-39D3576D4352}" destId="{838AFD31-8DAE-42B6-ACEA-E7BFF5734BD1}" srcOrd="0" destOrd="0" presId="urn:microsoft.com/office/officeart/2018/2/layout/IconVerticalSolidList"/>
    <dgm:cxn modelId="{1FAD2899-098F-458B-A036-04DC62A05C1D}" type="presParOf" srcId="{BF245674-4EFA-4824-885A-39D3576D4352}" destId="{B7638C5D-F7B4-4797-A2D0-02EC8ED9B313}" srcOrd="1" destOrd="0" presId="urn:microsoft.com/office/officeart/2018/2/layout/IconVerticalSolidList"/>
    <dgm:cxn modelId="{01FC0F35-EB8F-496E-A780-729D89662D75}" type="presParOf" srcId="{BF245674-4EFA-4824-885A-39D3576D4352}" destId="{4743EF44-35B5-4500-9379-E42805ACBA12}" srcOrd="2" destOrd="0" presId="urn:microsoft.com/office/officeart/2018/2/layout/IconVerticalSolidList"/>
    <dgm:cxn modelId="{FE3467A4-3CDA-4AF5-981F-056FA4345363}" type="presParOf" srcId="{BF245674-4EFA-4824-885A-39D3576D4352}" destId="{0FE48B61-340F-486A-B0F4-5CCFC89271B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2BAE8D-EB10-4030-98C0-E5A385F17C87}"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081F9FD-0564-4F85-93D0-5F4EC37E5754}">
      <dgm:prSet/>
      <dgm:spPr/>
      <dgm:t>
        <a:bodyPr/>
        <a:lstStyle/>
        <a:p>
          <a:pPr>
            <a:defRPr cap="all"/>
          </a:pPr>
          <a:r>
            <a:rPr lang="en-US" b="0" i="0"/>
            <a:t>The coding and design process encompasses various interconnected components, each playing a crucial role in achieving success. Effective planning through the utilization of Entity Relationship Diagrams (ERDs) and meticulous testing throughout the development stages are pivotal factors for ensuring the desired functionality and outcome in object-oriented programming.</a:t>
          </a:r>
          <a:endParaRPr lang="en-US"/>
        </a:p>
      </dgm:t>
    </dgm:pt>
    <dgm:pt modelId="{921CEF48-9CFF-40DE-9FD3-464835D53D85}" type="parTrans" cxnId="{3119C01B-EC53-4EAA-8602-63032204D3C5}">
      <dgm:prSet/>
      <dgm:spPr/>
      <dgm:t>
        <a:bodyPr/>
        <a:lstStyle/>
        <a:p>
          <a:endParaRPr lang="en-US"/>
        </a:p>
      </dgm:t>
    </dgm:pt>
    <dgm:pt modelId="{55D8B3E1-D9F3-44F2-85B3-DA115187DD07}" type="sibTrans" cxnId="{3119C01B-EC53-4EAA-8602-63032204D3C5}">
      <dgm:prSet/>
      <dgm:spPr/>
      <dgm:t>
        <a:bodyPr/>
        <a:lstStyle/>
        <a:p>
          <a:endParaRPr lang="en-US"/>
        </a:p>
      </dgm:t>
    </dgm:pt>
    <dgm:pt modelId="{6DD81387-0695-4941-8F45-1A4A117E4978}">
      <dgm:prSet/>
      <dgm:spPr/>
      <dgm:t>
        <a:bodyPr/>
        <a:lstStyle/>
        <a:p>
          <a:pPr>
            <a:defRPr cap="all"/>
          </a:pPr>
          <a:r>
            <a:rPr lang="en-US" b="0" i="0"/>
            <a:t>Furthermore, stock tracking serves as a mere illustration of how object-oriented programming can streamline our daily routines, thereby simplifying our lives significantly.</a:t>
          </a:r>
          <a:endParaRPr lang="en-US"/>
        </a:p>
      </dgm:t>
    </dgm:pt>
    <dgm:pt modelId="{20E461DB-0635-41B3-AA39-F7368FDFB2F0}" type="parTrans" cxnId="{6BB7B5C5-9B88-479E-A153-598AD12734BF}">
      <dgm:prSet/>
      <dgm:spPr/>
      <dgm:t>
        <a:bodyPr/>
        <a:lstStyle/>
        <a:p>
          <a:endParaRPr lang="en-US"/>
        </a:p>
      </dgm:t>
    </dgm:pt>
    <dgm:pt modelId="{2B91F50F-77FD-4090-B28A-7784355EBD69}" type="sibTrans" cxnId="{6BB7B5C5-9B88-479E-A153-598AD12734BF}">
      <dgm:prSet/>
      <dgm:spPr/>
      <dgm:t>
        <a:bodyPr/>
        <a:lstStyle/>
        <a:p>
          <a:endParaRPr lang="en-US"/>
        </a:p>
      </dgm:t>
    </dgm:pt>
    <dgm:pt modelId="{4D0C0020-63D4-449B-855F-0F38367A06DF}" type="pres">
      <dgm:prSet presAssocID="{6D2BAE8D-EB10-4030-98C0-E5A385F17C87}" presName="root" presStyleCnt="0">
        <dgm:presLayoutVars>
          <dgm:dir/>
          <dgm:resizeHandles val="exact"/>
        </dgm:presLayoutVars>
      </dgm:prSet>
      <dgm:spPr/>
    </dgm:pt>
    <dgm:pt modelId="{33C8D8CB-73DE-4CF2-81E5-73E298DE54A0}" type="pres">
      <dgm:prSet presAssocID="{1081F9FD-0564-4F85-93D0-5F4EC37E5754}" presName="compNode" presStyleCnt="0"/>
      <dgm:spPr/>
    </dgm:pt>
    <dgm:pt modelId="{D81DA1A9-717D-499E-BE4C-621C9C8FE0DB}" type="pres">
      <dgm:prSet presAssocID="{1081F9FD-0564-4F85-93D0-5F4EC37E5754}" presName="iconBgRect" presStyleLbl="bgShp" presStyleIdx="0" presStyleCnt="2"/>
      <dgm:spPr>
        <a:prstGeom prst="round2DiagRect">
          <a:avLst>
            <a:gd name="adj1" fmla="val 29727"/>
            <a:gd name="adj2" fmla="val 0"/>
          </a:avLst>
        </a:prstGeom>
      </dgm:spPr>
    </dgm:pt>
    <dgm:pt modelId="{3279C81D-EAEC-4ECD-8AF2-8AA58F66E02B}" type="pres">
      <dgm:prSet presAssocID="{1081F9FD-0564-4F85-93D0-5F4EC37E575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333C3ECF-D9B1-4D9D-BB1C-97C2B54D4C9E}" type="pres">
      <dgm:prSet presAssocID="{1081F9FD-0564-4F85-93D0-5F4EC37E5754}" presName="spaceRect" presStyleCnt="0"/>
      <dgm:spPr/>
    </dgm:pt>
    <dgm:pt modelId="{1DB76B07-4EAD-466B-8913-22A4B19B5687}" type="pres">
      <dgm:prSet presAssocID="{1081F9FD-0564-4F85-93D0-5F4EC37E5754}" presName="textRect" presStyleLbl="revTx" presStyleIdx="0" presStyleCnt="2">
        <dgm:presLayoutVars>
          <dgm:chMax val="1"/>
          <dgm:chPref val="1"/>
        </dgm:presLayoutVars>
      </dgm:prSet>
      <dgm:spPr/>
    </dgm:pt>
    <dgm:pt modelId="{F8F492BC-AE1C-4275-843E-C4E6E26899DE}" type="pres">
      <dgm:prSet presAssocID="{55D8B3E1-D9F3-44F2-85B3-DA115187DD07}" presName="sibTrans" presStyleCnt="0"/>
      <dgm:spPr/>
    </dgm:pt>
    <dgm:pt modelId="{B87D81BC-7748-4555-BE89-6AB0CAA1C55D}" type="pres">
      <dgm:prSet presAssocID="{6DD81387-0695-4941-8F45-1A4A117E4978}" presName="compNode" presStyleCnt="0"/>
      <dgm:spPr/>
    </dgm:pt>
    <dgm:pt modelId="{6079407C-12BF-454A-93AF-1997C1BA5408}" type="pres">
      <dgm:prSet presAssocID="{6DD81387-0695-4941-8F45-1A4A117E4978}" presName="iconBgRect" presStyleLbl="bgShp" presStyleIdx="1" presStyleCnt="2"/>
      <dgm:spPr>
        <a:prstGeom prst="round2DiagRect">
          <a:avLst>
            <a:gd name="adj1" fmla="val 29727"/>
            <a:gd name="adj2" fmla="val 0"/>
          </a:avLst>
        </a:prstGeom>
      </dgm:spPr>
    </dgm:pt>
    <dgm:pt modelId="{FF4DDEFD-6CCB-4B85-9518-AB3736B9F0A9}" type="pres">
      <dgm:prSet presAssocID="{6DD81387-0695-4941-8F45-1A4A117E497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F5DD2AE6-AC0C-4353-B926-36FB8E4847B6}" type="pres">
      <dgm:prSet presAssocID="{6DD81387-0695-4941-8F45-1A4A117E4978}" presName="spaceRect" presStyleCnt="0"/>
      <dgm:spPr/>
    </dgm:pt>
    <dgm:pt modelId="{BD1AC7AF-E586-4FB2-A3B6-680C5754CA4C}" type="pres">
      <dgm:prSet presAssocID="{6DD81387-0695-4941-8F45-1A4A117E4978}" presName="textRect" presStyleLbl="revTx" presStyleIdx="1" presStyleCnt="2">
        <dgm:presLayoutVars>
          <dgm:chMax val="1"/>
          <dgm:chPref val="1"/>
        </dgm:presLayoutVars>
      </dgm:prSet>
      <dgm:spPr/>
    </dgm:pt>
  </dgm:ptLst>
  <dgm:cxnLst>
    <dgm:cxn modelId="{3119C01B-EC53-4EAA-8602-63032204D3C5}" srcId="{6D2BAE8D-EB10-4030-98C0-E5A385F17C87}" destId="{1081F9FD-0564-4F85-93D0-5F4EC37E5754}" srcOrd="0" destOrd="0" parTransId="{921CEF48-9CFF-40DE-9FD3-464835D53D85}" sibTransId="{55D8B3E1-D9F3-44F2-85B3-DA115187DD07}"/>
    <dgm:cxn modelId="{B300E42E-3707-4F9C-AA38-B69206E1A33F}" type="presOf" srcId="{6D2BAE8D-EB10-4030-98C0-E5A385F17C87}" destId="{4D0C0020-63D4-449B-855F-0F38367A06DF}" srcOrd="0" destOrd="0" presId="urn:microsoft.com/office/officeart/2018/5/layout/IconLeafLabelList"/>
    <dgm:cxn modelId="{5E8BDC76-0AE2-4225-B6B8-5835FBE5106A}" type="presOf" srcId="{6DD81387-0695-4941-8F45-1A4A117E4978}" destId="{BD1AC7AF-E586-4FB2-A3B6-680C5754CA4C}" srcOrd="0" destOrd="0" presId="urn:microsoft.com/office/officeart/2018/5/layout/IconLeafLabelList"/>
    <dgm:cxn modelId="{6BB7B5C5-9B88-479E-A153-598AD12734BF}" srcId="{6D2BAE8D-EB10-4030-98C0-E5A385F17C87}" destId="{6DD81387-0695-4941-8F45-1A4A117E4978}" srcOrd="1" destOrd="0" parTransId="{20E461DB-0635-41B3-AA39-F7368FDFB2F0}" sibTransId="{2B91F50F-77FD-4090-B28A-7784355EBD69}"/>
    <dgm:cxn modelId="{A2F3B3F9-2396-41D5-8525-ACDF31E762A0}" type="presOf" srcId="{1081F9FD-0564-4F85-93D0-5F4EC37E5754}" destId="{1DB76B07-4EAD-466B-8913-22A4B19B5687}" srcOrd="0" destOrd="0" presId="urn:microsoft.com/office/officeart/2018/5/layout/IconLeafLabelList"/>
    <dgm:cxn modelId="{839E0957-1A64-4C98-AA9A-2DEFCBD9B88B}" type="presParOf" srcId="{4D0C0020-63D4-449B-855F-0F38367A06DF}" destId="{33C8D8CB-73DE-4CF2-81E5-73E298DE54A0}" srcOrd="0" destOrd="0" presId="urn:microsoft.com/office/officeart/2018/5/layout/IconLeafLabelList"/>
    <dgm:cxn modelId="{90375146-CC7A-439F-80A9-6B2F1FA546AF}" type="presParOf" srcId="{33C8D8CB-73DE-4CF2-81E5-73E298DE54A0}" destId="{D81DA1A9-717D-499E-BE4C-621C9C8FE0DB}" srcOrd="0" destOrd="0" presId="urn:microsoft.com/office/officeart/2018/5/layout/IconLeafLabelList"/>
    <dgm:cxn modelId="{DD1340A0-144E-4CFF-8CAC-02BCB1204E2B}" type="presParOf" srcId="{33C8D8CB-73DE-4CF2-81E5-73E298DE54A0}" destId="{3279C81D-EAEC-4ECD-8AF2-8AA58F66E02B}" srcOrd="1" destOrd="0" presId="urn:microsoft.com/office/officeart/2018/5/layout/IconLeafLabelList"/>
    <dgm:cxn modelId="{F4D2348F-1B9E-4046-9CF7-FC9F657303F7}" type="presParOf" srcId="{33C8D8CB-73DE-4CF2-81E5-73E298DE54A0}" destId="{333C3ECF-D9B1-4D9D-BB1C-97C2B54D4C9E}" srcOrd="2" destOrd="0" presId="urn:microsoft.com/office/officeart/2018/5/layout/IconLeafLabelList"/>
    <dgm:cxn modelId="{7F9385AD-9DFE-4C7A-B345-116B2523FC10}" type="presParOf" srcId="{33C8D8CB-73DE-4CF2-81E5-73E298DE54A0}" destId="{1DB76B07-4EAD-466B-8913-22A4B19B5687}" srcOrd="3" destOrd="0" presId="urn:microsoft.com/office/officeart/2018/5/layout/IconLeafLabelList"/>
    <dgm:cxn modelId="{5BA6A5FA-C6BD-4EAF-929A-F367F88D1B17}" type="presParOf" srcId="{4D0C0020-63D4-449B-855F-0F38367A06DF}" destId="{F8F492BC-AE1C-4275-843E-C4E6E26899DE}" srcOrd="1" destOrd="0" presId="urn:microsoft.com/office/officeart/2018/5/layout/IconLeafLabelList"/>
    <dgm:cxn modelId="{C491F299-0885-40CA-A5D9-0436A0F231A3}" type="presParOf" srcId="{4D0C0020-63D4-449B-855F-0F38367A06DF}" destId="{B87D81BC-7748-4555-BE89-6AB0CAA1C55D}" srcOrd="2" destOrd="0" presId="urn:microsoft.com/office/officeart/2018/5/layout/IconLeafLabelList"/>
    <dgm:cxn modelId="{9BFCBB2B-8FC7-497C-B6DB-2494020ED143}" type="presParOf" srcId="{B87D81BC-7748-4555-BE89-6AB0CAA1C55D}" destId="{6079407C-12BF-454A-93AF-1997C1BA5408}" srcOrd="0" destOrd="0" presId="urn:microsoft.com/office/officeart/2018/5/layout/IconLeafLabelList"/>
    <dgm:cxn modelId="{1D224847-0F06-4395-A93B-03DD4EA77FC5}" type="presParOf" srcId="{B87D81BC-7748-4555-BE89-6AB0CAA1C55D}" destId="{FF4DDEFD-6CCB-4B85-9518-AB3736B9F0A9}" srcOrd="1" destOrd="0" presId="urn:microsoft.com/office/officeart/2018/5/layout/IconLeafLabelList"/>
    <dgm:cxn modelId="{A14B98ED-0E96-474C-8770-AFC1FA5D9290}" type="presParOf" srcId="{B87D81BC-7748-4555-BE89-6AB0CAA1C55D}" destId="{F5DD2AE6-AC0C-4353-B926-36FB8E4847B6}" srcOrd="2" destOrd="0" presId="urn:microsoft.com/office/officeart/2018/5/layout/IconLeafLabelList"/>
    <dgm:cxn modelId="{02C086F7-CBB4-4664-8D62-3BAC2EA6E3F9}" type="presParOf" srcId="{B87D81BC-7748-4555-BE89-6AB0CAA1C55D}" destId="{BD1AC7AF-E586-4FB2-A3B6-680C5754CA4C}"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C1393-DDB6-41BA-A0A2-4906C731E908}">
      <dsp:nvSpPr>
        <dsp:cNvPr id="0" name=""/>
        <dsp:cNvSpPr/>
      </dsp:nvSpPr>
      <dsp:spPr>
        <a:xfrm>
          <a:off x="0" y="478"/>
          <a:ext cx="4958965" cy="11190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4FF97-68EA-46FC-9510-2B94BE7E8BDC}">
      <dsp:nvSpPr>
        <dsp:cNvPr id="0" name=""/>
        <dsp:cNvSpPr/>
      </dsp:nvSpPr>
      <dsp:spPr>
        <a:xfrm>
          <a:off x="338524" y="252273"/>
          <a:ext cx="615499" cy="6154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995BDF-C3C1-455A-9E02-48D6BF25F3A0}">
      <dsp:nvSpPr>
        <dsp:cNvPr id="0" name=""/>
        <dsp:cNvSpPr/>
      </dsp:nvSpPr>
      <dsp:spPr>
        <a:xfrm>
          <a:off x="1292549" y="478"/>
          <a:ext cx="3666416" cy="111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37" tIns="118437" rIns="118437" bIns="118437" numCol="1" spcCol="1270" anchor="ctr" anchorCtr="0">
          <a:noAutofit/>
        </a:bodyPr>
        <a:lstStyle/>
        <a:p>
          <a:pPr marL="0" lvl="0" indent="0" algn="l" defTabSz="622300">
            <a:lnSpc>
              <a:spcPct val="100000"/>
            </a:lnSpc>
            <a:spcBef>
              <a:spcPct val="0"/>
            </a:spcBef>
            <a:spcAft>
              <a:spcPct val="35000"/>
            </a:spcAft>
            <a:buNone/>
          </a:pPr>
          <a:r>
            <a:rPr lang="en-US" sz="1400" kern="1200"/>
            <a:t>In this example, we are creating the parent class “Retierment_Account” and using inheritance for the classes to follow. </a:t>
          </a:r>
        </a:p>
      </dsp:txBody>
      <dsp:txXfrm>
        <a:off x="1292549" y="478"/>
        <a:ext cx="3666416" cy="1119090"/>
      </dsp:txXfrm>
    </dsp:sp>
    <dsp:sp modelId="{82C87683-AF87-49C6-931C-88C53B324BE8}">
      <dsp:nvSpPr>
        <dsp:cNvPr id="0" name=""/>
        <dsp:cNvSpPr/>
      </dsp:nvSpPr>
      <dsp:spPr>
        <a:xfrm>
          <a:off x="0" y="1399341"/>
          <a:ext cx="4958965" cy="11190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B5E055-3CF7-4718-BBC0-5164B5B90271}">
      <dsp:nvSpPr>
        <dsp:cNvPr id="0" name=""/>
        <dsp:cNvSpPr/>
      </dsp:nvSpPr>
      <dsp:spPr>
        <a:xfrm>
          <a:off x="338524" y="1651136"/>
          <a:ext cx="615499" cy="6154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5B2AEA-AD15-482A-B660-9F94F5BE2D6A}">
      <dsp:nvSpPr>
        <dsp:cNvPr id="0" name=""/>
        <dsp:cNvSpPr/>
      </dsp:nvSpPr>
      <dsp:spPr>
        <a:xfrm>
          <a:off x="1292549" y="1399341"/>
          <a:ext cx="3666416" cy="111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37" tIns="118437" rIns="118437" bIns="118437" numCol="1" spcCol="1270" anchor="ctr" anchorCtr="0">
          <a:noAutofit/>
        </a:bodyPr>
        <a:lstStyle/>
        <a:p>
          <a:pPr marL="0" lvl="0" indent="0" algn="l" defTabSz="622300">
            <a:lnSpc>
              <a:spcPct val="100000"/>
            </a:lnSpc>
            <a:spcBef>
              <a:spcPct val="0"/>
            </a:spcBef>
            <a:spcAft>
              <a:spcPct val="35000"/>
            </a:spcAft>
            <a:buNone/>
          </a:pPr>
          <a:r>
            <a:rPr lang="en-US" sz="1400" kern="1200"/>
            <a:t>All these accounts are crucial to someone who has stock and wants to track what is going on in different accounts. </a:t>
          </a:r>
        </a:p>
      </dsp:txBody>
      <dsp:txXfrm>
        <a:off x="1292549" y="1399341"/>
        <a:ext cx="3666416" cy="1119090"/>
      </dsp:txXfrm>
    </dsp:sp>
    <dsp:sp modelId="{838AFD31-8DAE-42B6-ACEA-E7BFF5734BD1}">
      <dsp:nvSpPr>
        <dsp:cNvPr id="0" name=""/>
        <dsp:cNvSpPr/>
      </dsp:nvSpPr>
      <dsp:spPr>
        <a:xfrm>
          <a:off x="0" y="2798204"/>
          <a:ext cx="4958965" cy="11190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638C5D-F7B4-4797-A2D0-02EC8ED9B313}">
      <dsp:nvSpPr>
        <dsp:cNvPr id="0" name=""/>
        <dsp:cNvSpPr/>
      </dsp:nvSpPr>
      <dsp:spPr>
        <a:xfrm>
          <a:off x="338524" y="3049999"/>
          <a:ext cx="615499" cy="6154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E48B61-340F-486A-B0F4-5CCFC89271BA}">
      <dsp:nvSpPr>
        <dsp:cNvPr id="0" name=""/>
        <dsp:cNvSpPr/>
      </dsp:nvSpPr>
      <dsp:spPr>
        <a:xfrm>
          <a:off x="1292549" y="2798204"/>
          <a:ext cx="3666416" cy="111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37" tIns="118437" rIns="118437" bIns="118437" numCol="1" spcCol="1270" anchor="ctr" anchorCtr="0">
          <a:noAutofit/>
        </a:bodyPr>
        <a:lstStyle/>
        <a:p>
          <a:pPr marL="0" lvl="0" indent="0" algn="l" defTabSz="622300">
            <a:lnSpc>
              <a:spcPct val="100000"/>
            </a:lnSpc>
            <a:spcBef>
              <a:spcPct val="0"/>
            </a:spcBef>
            <a:spcAft>
              <a:spcPct val="35000"/>
            </a:spcAft>
            <a:buNone/>
          </a:pPr>
          <a:r>
            <a:rPr lang="en-US" sz="1400" kern="1200"/>
            <a:t>We can use inheritance because all of these accounts just like in real life are similar and have some of the same attributes. </a:t>
          </a:r>
        </a:p>
      </dsp:txBody>
      <dsp:txXfrm>
        <a:off x="1292549" y="2798204"/>
        <a:ext cx="3666416" cy="1119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DA1A9-717D-499E-BE4C-621C9C8FE0DB}">
      <dsp:nvSpPr>
        <dsp:cNvPr id="0" name=""/>
        <dsp:cNvSpPr/>
      </dsp:nvSpPr>
      <dsp:spPr>
        <a:xfrm>
          <a:off x="2044800" y="116918"/>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79C81D-EAEC-4ECD-8AF2-8AA58F66E02B}">
      <dsp:nvSpPr>
        <dsp:cNvPr id="0" name=""/>
        <dsp:cNvSpPr/>
      </dsp:nvSpPr>
      <dsp:spPr>
        <a:xfrm>
          <a:off x="2512800" y="58491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B76B07-4EAD-466B-8913-22A4B19B5687}">
      <dsp:nvSpPr>
        <dsp:cNvPr id="0" name=""/>
        <dsp:cNvSpPr/>
      </dsp:nvSpPr>
      <dsp:spPr>
        <a:xfrm>
          <a:off x="1342800" y="2996919"/>
          <a:ext cx="3600000"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0" i="0" kern="1200"/>
            <a:t>The coding and design process encompasses various interconnected components, each playing a crucial role in achieving success. Effective planning through the utilization of Entity Relationship Diagrams (ERDs) and meticulous testing throughout the development stages are pivotal factors for ensuring the desired functionality and outcome in object-oriented programming.</a:t>
          </a:r>
          <a:endParaRPr lang="en-US" sz="1100" kern="1200"/>
        </a:p>
      </dsp:txBody>
      <dsp:txXfrm>
        <a:off x="1342800" y="2996919"/>
        <a:ext cx="3600000" cy="1237500"/>
      </dsp:txXfrm>
    </dsp:sp>
    <dsp:sp modelId="{6079407C-12BF-454A-93AF-1997C1BA5408}">
      <dsp:nvSpPr>
        <dsp:cNvPr id="0" name=""/>
        <dsp:cNvSpPr/>
      </dsp:nvSpPr>
      <dsp:spPr>
        <a:xfrm>
          <a:off x="6274800" y="116918"/>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DDEFD-6CCB-4B85-9518-AB3736B9F0A9}">
      <dsp:nvSpPr>
        <dsp:cNvPr id="0" name=""/>
        <dsp:cNvSpPr/>
      </dsp:nvSpPr>
      <dsp:spPr>
        <a:xfrm>
          <a:off x="6742800" y="58491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1AC7AF-E586-4FB2-A3B6-680C5754CA4C}">
      <dsp:nvSpPr>
        <dsp:cNvPr id="0" name=""/>
        <dsp:cNvSpPr/>
      </dsp:nvSpPr>
      <dsp:spPr>
        <a:xfrm>
          <a:off x="5572800" y="2996919"/>
          <a:ext cx="3600000"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0" i="0" kern="1200"/>
            <a:t>Furthermore, stock tracking serves as a mere illustration of how object-oriented programming can streamline our daily routines, thereby simplifying our lives significantly.</a:t>
          </a:r>
          <a:endParaRPr lang="en-US" sz="1100" kern="1200"/>
        </a:p>
      </dsp:txBody>
      <dsp:txXfrm>
        <a:off x="5572800" y="2996919"/>
        <a:ext cx="3600000" cy="12375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FC9E8-4BE5-AA01-32BF-8D2F1D38C2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651B78-EEBA-7CEB-7100-2F4AB7CD0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969993-87BD-4EF5-5F3B-04706B09A922}"/>
              </a:ext>
            </a:extLst>
          </p:cNvPr>
          <p:cNvSpPr>
            <a:spLocks noGrp="1"/>
          </p:cNvSpPr>
          <p:nvPr>
            <p:ph type="dt" sz="half" idx="10"/>
          </p:nvPr>
        </p:nvSpPr>
        <p:spPr/>
        <p:txBody>
          <a:bodyPr/>
          <a:lstStyle/>
          <a:p>
            <a:fld id="{3A81DCFC-7C5C-497A-94E8-C62BC2FEA5E3}" type="datetimeFigureOut">
              <a:rPr lang="en-US" smtClean="0"/>
              <a:t>6/23/2023</a:t>
            </a:fld>
            <a:endParaRPr lang="en-US"/>
          </a:p>
        </p:txBody>
      </p:sp>
      <p:sp>
        <p:nvSpPr>
          <p:cNvPr id="5" name="Footer Placeholder 4">
            <a:extLst>
              <a:ext uri="{FF2B5EF4-FFF2-40B4-BE49-F238E27FC236}">
                <a16:creationId xmlns:a16="http://schemas.microsoft.com/office/drawing/2014/main" id="{06ADEDDA-984E-5500-C175-512AADBD1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78D4E-D812-8E73-F2E8-279502D39BBA}"/>
              </a:ext>
            </a:extLst>
          </p:cNvPr>
          <p:cNvSpPr>
            <a:spLocks noGrp="1"/>
          </p:cNvSpPr>
          <p:nvPr>
            <p:ph type="sldNum" sz="quarter" idx="12"/>
          </p:nvPr>
        </p:nvSpPr>
        <p:spPr/>
        <p:txBody>
          <a:bodyPr/>
          <a:lstStyle/>
          <a:p>
            <a:fld id="{764C28D8-DEE1-4675-8506-0FC8A7AC441F}" type="slidenum">
              <a:rPr lang="en-US" smtClean="0"/>
              <a:t>‹#›</a:t>
            </a:fld>
            <a:endParaRPr lang="en-US"/>
          </a:p>
        </p:txBody>
      </p:sp>
    </p:spTree>
    <p:extLst>
      <p:ext uri="{BB962C8B-B14F-4D97-AF65-F5344CB8AC3E}">
        <p14:creationId xmlns:p14="http://schemas.microsoft.com/office/powerpoint/2010/main" val="61563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43D1-AF44-08D0-33A6-970AAAA293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6F0122-A457-B29C-0CD9-9025897540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5E45C-7733-0AD6-B68A-5BCFECBE07AA}"/>
              </a:ext>
            </a:extLst>
          </p:cNvPr>
          <p:cNvSpPr>
            <a:spLocks noGrp="1"/>
          </p:cNvSpPr>
          <p:nvPr>
            <p:ph type="dt" sz="half" idx="10"/>
          </p:nvPr>
        </p:nvSpPr>
        <p:spPr/>
        <p:txBody>
          <a:bodyPr/>
          <a:lstStyle/>
          <a:p>
            <a:fld id="{3A81DCFC-7C5C-497A-94E8-C62BC2FEA5E3}" type="datetimeFigureOut">
              <a:rPr lang="en-US" smtClean="0"/>
              <a:t>6/23/2023</a:t>
            </a:fld>
            <a:endParaRPr lang="en-US"/>
          </a:p>
        </p:txBody>
      </p:sp>
      <p:sp>
        <p:nvSpPr>
          <p:cNvPr id="5" name="Footer Placeholder 4">
            <a:extLst>
              <a:ext uri="{FF2B5EF4-FFF2-40B4-BE49-F238E27FC236}">
                <a16:creationId xmlns:a16="http://schemas.microsoft.com/office/drawing/2014/main" id="{B9045019-7A8A-E458-D481-C67470616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CFB69-310C-3B6E-7EF7-1C36EC0C15AF}"/>
              </a:ext>
            </a:extLst>
          </p:cNvPr>
          <p:cNvSpPr>
            <a:spLocks noGrp="1"/>
          </p:cNvSpPr>
          <p:nvPr>
            <p:ph type="sldNum" sz="quarter" idx="12"/>
          </p:nvPr>
        </p:nvSpPr>
        <p:spPr/>
        <p:txBody>
          <a:bodyPr/>
          <a:lstStyle/>
          <a:p>
            <a:fld id="{764C28D8-DEE1-4675-8506-0FC8A7AC441F}" type="slidenum">
              <a:rPr lang="en-US" smtClean="0"/>
              <a:t>‹#›</a:t>
            </a:fld>
            <a:endParaRPr lang="en-US"/>
          </a:p>
        </p:txBody>
      </p:sp>
    </p:spTree>
    <p:extLst>
      <p:ext uri="{BB962C8B-B14F-4D97-AF65-F5344CB8AC3E}">
        <p14:creationId xmlns:p14="http://schemas.microsoft.com/office/powerpoint/2010/main" val="382097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C7F8A-4EA1-1A2C-254E-5AAAAC22BA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B15F8-5251-72E0-AEF9-D4088380BD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F544A-AD38-01EC-590C-E2A9F8A10E42}"/>
              </a:ext>
            </a:extLst>
          </p:cNvPr>
          <p:cNvSpPr>
            <a:spLocks noGrp="1"/>
          </p:cNvSpPr>
          <p:nvPr>
            <p:ph type="dt" sz="half" idx="10"/>
          </p:nvPr>
        </p:nvSpPr>
        <p:spPr/>
        <p:txBody>
          <a:bodyPr/>
          <a:lstStyle/>
          <a:p>
            <a:fld id="{3A81DCFC-7C5C-497A-94E8-C62BC2FEA5E3}" type="datetimeFigureOut">
              <a:rPr lang="en-US" smtClean="0"/>
              <a:t>6/23/2023</a:t>
            </a:fld>
            <a:endParaRPr lang="en-US"/>
          </a:p>
        </p:txBody>
      </p:sp>
      <p:sp>
        <p:nvSpPr>
          <p:cNvPr id="5" name="Footer Placeholder 4">
            <a:extLst>
              <a:ext uri="{FF2B5EF4-FFF2-40B4-BE49-F238E27FC236}">
                <a16:creationId xmlns:a16="http://schemas.microsoft.com/office/drawing/2014/main" id="{284F991C-97D6-C9D0-2BDC-047E5C89C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02082-AE4A-0C82-A2DD-EC93ABE86DB8}"/>
              </a:ext>
            </a:extLst>
          </p:cNvPr>
          <p:cNvSpPr>
            <a:spLocks noGrp="1"/>
          </p:cNvSpPr>
          <p:nvPr>
            <p:ph type="sldNum" sz="quarter" idx="12"/>
          </p:nvPr>
        </p:nvSpPr>
        <p:spPr/>
        <p:txBody>
          <a:bodyPr/>
          <a:lstStyle/>
          <a:p>
            <a:fld id="{764C28D8-DEE1-4675-8506-0FC8A7AC441F}" type="slidenum">
              <a:rPr lang="en-US" smtClean="0"/>
              <a:t>‹#›</a:t>
            </a:fld>
            <a:endParaRPr lang="en-US"/>
          </a:p>
        </p:txBody>
      </p:sp>
    </p:spTree>
    <p:extLst>
      <p:ext uri="{BB962C8B-B14F-4D97-AF65-F5344CB8AC3E}">
        <p14:creationId xmlns:p14="http://schemas.microsoft.com/office/powerpoint/2010/main" val="366363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77D86-B7E7-CEF2-3FF1-3202301B22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27CF9-B03A-4502-8661-F37CFA7389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D7184-00D5-A084-4103-AE3F677DA6DE}"/>
              </a:ext>
            </a:extLst>
          </p:cNvPr>
          <p:cNvSpPr>
            <a:spLocks noGrp="1"/>
          </p:cNvSpPr>
          <p:nvPr>
            <p:ph type="dt" sz="half" idx="10"/>
          </p:nvPr>
        </p:nvSpPr>
        <p:spPr/>
        <p:txBody>
          <a:bodyPr/>
          <a:lstStyle/>
          <a:p>
            <a:fld id="{3A81DCFC-7C5C-497A-94E8-C62BC2FEA5E3}" type="datetimeFigureOut">
              <a:rPr lang="en-US" smtClean="0"/>
              <a:t>6/23/2023</a:t>
            </a:fld>
            <a:endParaRPr lang="en-US"/>
          </a:p>
        </p:txBody>
      </p:sp>
      <p:sp>
        <p:nvSpPr>
          <p:cNvPr id="5" name="Footer Placeholder 4">
            <a:extLst>
              <a:ext uri="{FF2B5EF4-FFF2-40B4-BE49-F238E27FC236}">
                <a16:creationId xmlns:a16="http://schemas.microsoft.com/office/drawing/2014/main" id="{841EB817-2F62-3ABB-FBD4-2C5AD5973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45221-70ED-DE7D-91ED-BA7B00C88B2C}"/>
              </a:ext>
            </a:extLst>
          </p:cNvPr>
          <p:cNvSpPr>
            <a:spLocks noGrp="1"/>
          </p:cNvSpPr>
          <p:nvPr>
            <p:ph type="sldNum" sz="quarter" idx="12"/>
          </p:nvPr>
        </p:nvSpPr>
        <p:spPr/>
        <p:txBody>
          <a:bodyPr/>
          <a:lstStyle/>
          <a:p>
            <a:fld id="{764C28D8-DEE1-4675-8506-0FC8A7AC441F}" type="slidenum">
              <a:rPr lang="en-US" smtClean="0"/>
              <a:t>‹#›</a:t>
            </a:fld>
            <a:endParaRPr lang="en-US"/>
          </a:p>
        </p:txBody>
      </p:sp>
    </p:spTree>
    <p:extLst>
      <p:ext uri="{BB962C8B-B14F-4D97-AF65-F5344CB8AC3E}">
        <p14:creationId xmlns:p14="http://schemas.microsoft.com/office/powerpoint/2010/main" val="225193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DA90-AA0B-0EC0-9DE9-8FC60A82B5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8EB53F-21AB-8EA0-E3BF-7DD4F836CE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C72BA6-178D-FA8A-92AA-263C82D9F9AE}"/>
              </a:ext>
            </a:extLst>
          </p:cNvPr>
          <p:cNvSpPr>
            <a:spLocks noGrp="1"/>
          </p:cNvSpPr>
          <p:nvPr>
            <p:ph type="dt" sz="half" idx="10"/>
          </p:nvPr>
        </p:nvSpPr>
        <p:spPr/>
        <p:txBody>
          <a:bodyPr/>
          <a:lstStyle/>
          <a:p>
            <a:fld id="{3A81DCFC-7C5C-497A-94E8-C62BC2FEA5E3}" type="datetimeFigureOut">
              <a:rPr lang="en-US" smtClean="0"/>
              <a:t>6/23/2023</a:t>
            </a:fld>
            <a:endParaRPr lang="en-US"/>
          </a:p>
        </p:txBody>
      </p:sp>
      <p:sp>
        <p:nvSpPr>
          <p:cNvPr id="5" name="Footer Placeholder 4">
            <a:extLst>
              <a:ext uri="{FF2B5EF4-FFF2-40B4-BE49-F238E27FC236}">
                <a16:creationId xmlns:a16="http://schemas.microsoft.com/office/drawing/2014/main" id="{C2EDF1F7-3AF1-C625-432C-DD5D6D65E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AE88B-CEAF-CE14-0791-D79E3A364CF8}"/>
              </a:ext>
            </a:extLst>
          </p:cNvPr>
          <p:cNvSpPr>
            <a:spLocks noGrp="1"/>
          </p:cNvSpPr>
          <p:nvPr>
            <p:ph type="sldNum" sz="quarter" idx="12"/>
          </p:nvPr>
        </p:nvSpPr>
        <p:spPr/>
        <p:txBody>
          <a:bodyPr/>
          <a:lstStyle/>
          <a:p>
            <a:fld id="{764C28D8-DEE1-4675-8506-0FC8A7AC441F}" type="slidenum">
              <a:rPr lang="en-US" smtClean="0"/>
              <a:t>‹#›</a:t>
            </a:fld>
            <a:endParaRPr lang="en-US"/>
          </a:p>
        </p:txBody>
      </p:sp>
    </p:spTree>
    <p:extLst>
      <p:ext uri="{BB962C8B-B14F-4D97-AF65-F5344CB8AC3E}">
        <p14:creationId xmlns:p14="http://schemas.microsoft.com/office/powerpoint/2010/main" val="211301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D772-C520-2DED-872D-ECAF5FE54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930A13-56EA-DAF1-C43D-E8404332C9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7878DF-9B7E-30C7-110B-B867CA7C10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14C2D5-C6E4-DBF5-2F17-7380A36A1785}"/>
              </a:ext>
            </a:extLst>
          </p:cNvPr>
          <p:cNvSpPr>
            <a:spLocks noGrp="1"/>
          </p:cNvSpPr>
          <p:nvPr>
            <p:ph type="dt" sz="half" idx="10"/>
          </p:nvPr>
        </p:nvSpPr>
        <p:spPr/>
        <p:txBody>
          <a:bodyPr/>
          <a:lstStyle/>
          <a:p>
            <a:fld id="{3A81DCFC-7C5C-497A-94E8-C62BC2FEA5E3}" type="datetimeFigureOut">
              <a:rPr lang="en-US" smtClean="0"/>
              <a:t>6/23/2023</a:t>
            </a:fld>
            <a:endParaRPr lang="en-US"/>
          </a:p>
        </p:txBody>
      </p:sp>
      <p:sp>
        <p:nvSpPr>
          <p:cNvPr id="6" name="Footer Placeholder 5">
            <a:extLst>
              <a:ext uri="{FF2B5EF4-FFF2-40B4-BE49-F238E27FC236}">
                <a16:creationId xmlns:a16="http://schemas.microsoft.com/office/drawing/2014/main" id="{95450042-B564-0048-2A22-79A38B8BC0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89D0E-F3F6-5BEF-669B-05F07195A9E9}"/>
              </a:ext>
            </a:extLst>
          </p:cNvPr>
          <p:cNvSpPr>
            <a:spLocks noGrp="1"/>
          </p:cNvSpPr>
          <p:nvPr>
            <p:ph type="sldNum" sz="quarter" idx="12"/>
          </p:nvPr>
        </p:nvSpPr>
        <p:spPr/>
        <p:txBody>
          <a:bodyPr/>
          <a:lstStyle/>
          <a:p>
            <a:fld id="{764C28D8-DEE1-4675-8506-0FC8A7AC441F}" type="slidenum">
              <a:rPr lang="en-US" smtClean="0"/>
              <a:t>‹#›</a:t>
            </a:fld>
            <a:endParaRPr lang="en-US"/>
          </a:p>
        </p:txBody>
      </p:sp>
    </p:spTree>
    <p:extLst>
      <p:ext uri="{BB962C8B-B14F-4D97-AF65-F5344CB8AC3E}">
        <p14:creationId xmlns:p14="http://schemas.microsoft.com/office/powerpoint/2010/main" val="163115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2390C-8E0D-A59B-E325-34E6F6D289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8DD50F-6D45-35DD-8DF4-839AF121E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3F1186-8DC4-5484-82B0-C8ADE2C8C3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6310C-A4C3-9E9D-6C01-F075203035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15600B-8514-D97F-1305-D125FE1476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925195-FCED-8148-96D2-9B33BF9DE82D}"/>
              </a:ext>
            </a:extLst>
          </p:cNvPr>
          <p:cNvSpPr>
            <a:spLocks noGrp="1"/>
          </p:cNvSpPr>
          <p:nvPr>
            <p:ph type="dt" sz="half" idx="10"/>
          </p:nvPr>
        </p:nvSpPr>
        <p:spPr/>
        <p:txBody>
          <a:bodyPr/>
          <a:lstStyle/>
          <a:p>
            <a:fld id="{3A81DCFC-7C5C-497A-94E8-C62BC2FEA5E3}" type="datetimeFigureOut">
              <a:rPr lang="en-US" smtClean="0"/>
              <a:t>6/23/2023</a:t>
            </a:fld>
            <a:endParaRPr lang="en-US"/>
          </a:p>
        </p:txBody>
      </p:sp>
      <p:sp>
        <p:nvSpPr>
          <p:cNvPr id="8" name="Footer Placeholder 7">
            <a:extLst>
              <a:ext uri="{FF2B5EF4-FFF2-40B4-BE49-F238E27FC236}">
                <a16:creationId xmlns:a16="http://schemas.microsoft.com/office/drawing/2014/main" id="{7585B7DB-2C80-0D37-2E4B-3344DD5DA7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798690-FD8D-1F6A-EF61-D5D758E8567C}"/>
              </a:ext>
            </a:extLst>
          </p:cNvPr>
          <p:cNvSpPr>
            <a:spLocks noGrp="1"/>
          </p:cNvSpPr>
          <p:nvPr>
            <p:ph type="sldNum" sz="quarter" idx="12"/>
          </p:nvPr>
        </p:nvSpPr>
        <p:spPr/>
        <p:txBody>
          <a:bodyPr/>
          <a:lstStyle/>
          <a:p>
            <a:fld id="{764C28D8-DEE1-4675-8506-0FC8A7AC441F}" type="slidenum">
              <a:rPr lang="en-US" smtClean="0"/>
              <a:t>‹#›</a:t>
            </a:fld>
            <a:endParaRPr lang="en-US"/>
          </a:p>
        </p:txBody>
      </p:sp>
    </p:spTree>
    <p:extLst>
      <p:ext uri="{BB962C8B-B14F-4D97-AF65-F5344CB8AC3E}">
        <p14:creationId xmlns:p14="http://schemas.microsoft.com/office/powerpoint/2010/main" val="255024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2996-4772-D2BC-2D03-953720706E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B556D0-586D-5BBE-0EB9-6BF87454200D}"/>
              </a:ext>
            </a:extLst>
          </p:cNvPr>
          <p:cNvSpPr>
            <a:spLocks noGrp="1"/>
          </p:cNvSpPr>
          <p:nvPr>
            <p:ph type="dt" sz="half" idx="10"/>
          </p:nvPr>
        </p:nvSpPr>
        <p:spPr/>
        <p:txBody>
          <a:bodyPr/>
          <a:lstStyle/>
          <a:p>
            <a:fld id="{3A81DCFC-7C5C-497A-94E8-C62BC2FEA5E3}" type="datetimeFigureOut">
              <a:rPr lang="en-US" smtClean="0"/>
              <a:t>6/23/2023</a:t>
            </a:fld>
            <a:endParaRPr lang="en-US"/>
          </a:p>
        </p:txBody>
      </p:sp>
      <p:sp>
        <p:nvSpPr>
          <p:cNvPr id="4" name="Footer Placeholder 3">
            <a:extLst>
              <a:ext uri="{FF2B5EF4-FFF2-40B4-BE49-F238E27FC236}">
                <a16:creationId xmlns:a16="http://schemas.microsoft.com/office/drawing/2014/main" id="{CD56D848-6047-532C-E872-F93C9F0A84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3D3F6E-3142-C43A-E0C0-E2DF7F7BB022}"/>
              </a:ext>
            </a:extLst>
          </p:cNvPr>
          <p:cNvSpPr>
            <a:spLocks noGrp="1"/>
          </p:cNvSpPr>
          <p:nvPr>
            <p:ph type="sldNum" sz="quarter" idx="12"/>
          </p:nvPr>
        </p:nvSpPr>
        <p:spPr/>
        <p:txBody>
          <a:bodyPr/>
          <a:lstStyle/>
          <a:p>
            <a:fld id="{764C28D8-DEE1-4675-8506-0FC8A7AC441F}" type="slidenum">
              <a:rPr lang="en-US" smtClean="0"/>
              <a:t>‹#›</a:t>
            </a:fld>
            <a:endParaRPr lang="en-US"/>
          </a:p>
        </p:txBody>
      </p:sp>
    </p:spTree>
    <p:extLst>
      <p:ext uri="{BB962C8B-B14F-4D97-AF65-F5344CB8AC3E}">
        <p14:creationId xmlns:p14="http://schemas.microsoft.com/office/powerpoint/2010/main" val="67077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82CD2-E2BC-821C-A3C2-6C428D9C03BC}"/>
              </a:ext>
            </a:extLst>
          </p:cNvPr>
          <p:cNvSpPr>
            <a:spLocks noGrp="1"/>
          </p:cNvSpPr>
          <p:nvPr>
            <p:ph type="dt" sz="half" idx="10"/>
          </p:nvPr>
        </p:nvSpPr>
        <p:spPr/>
        <p:txBody>
          <a:bodyPr/>
          <a:lstStyle/>
          <a:p>
            <a:fld id="{3A81DCFC-7C5C-497A-94E8-C62BC2FEA5E3}" type="datetimeFigureOut">
              <a:rPr lang="en-US" smtClean="0"/>
              <a:t>6/23/2023</a:t>
            </a:fld>
            <a:endParaRPr lang="en-US"/>
          </a:p>
        </p:txBody>
      </p:sp>
      <p:sp>
        <p:nvSpPr>
          <p:cNvPr id="3" name="Footer Placeholder 2">
            <a:extLst>
              <a:ext uri="{FF2B5EF4-FFF2-40B4-BE49-F238E27FC236}">
                <a16:creationId xmlns:a16="http://schemas.microsoft.com/office/drawing/2014/main" id="{9C350171-20BF-672B-9D62-F26E6DD94D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6E0AD0-7147-F4E8-9732-074A6CAC9382}"/>
              </a:ext>
            </a:extLst>
          </p:cNvPr>
          <p:cNvSpPr>
            <a:spLocks noGrp="1"/>
          </p:cNvSpPr>
          <p:nvPr>
            <p:ph type="sldNum" sz="quarter" idx="12"/>
          </p:nvPr>
        </p:nvSpPr>
        <p:spPr/>
        <p:txBody>
          <a:bodyPr/>
          <a:lstStyle/>
          <a:p>
            <a:fld id="{764C28D8-DEE1-4675-8506-0FC8A7AC441F}" type="slidenum">
              <a:rPr lang="en-US" smtClean="0"/>
              <a:t>‹#›</a:t>
            </a:fld>
            <a:endParaRPr lang="en-US"/>
          </a:p>
        </p:txBody>
      </p:sp>
    </p:spTree>
    <p:extLst>
      <p:ext uri="{BB962C8B-B14F-4D97-AF65-F5344CB8AC3E}">
        <p14:creationId xmlns:p14="http://schemas.microsoft.com/office/powerpoint/2010/main" val="820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9ABA-4ECB-B2FB-F5DF-1C2F1D809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C8F023-508E-E22D-0E84-2FB629DCD4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3046A7-45A4-E3C8-E067-C6037F889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7C136-0D78-4431-2F61-1C42EFDF3460}"/>
              </a:ext>
            </a:extLst>
          </p:cNvPr>
          <p:cNvSpPr>
            <a:spLocks noGrp="1"/>
          </p:cNvSpPr>
          <p:nvPr>
            <p:ph type="dt" sz="half" idx="10"/>
          </p:nvPr>
        </p:nvSpPr>
        <p:spPr/>
        <p:txBody>
          <a:bodyPr/>
          <a:lstStyle/>
          <a:p>
            <a:fld id="{3A81DCFC-7C5C-497A-94E8-C62BC2FEA5E3}" type="datetimeFigureOut">
              <a:rPr lang="en-US" smtClean="0"/>
              <a:t>6/23/2023</a:t>
            </a:fld>
            <a:endParaRPr lang="en-US"/>
          </a:p>
        </p:txBody>
      </p:sp>
      <p:sp>
        <p:nvSpPr>
          <p:cNvPr id="6" name="Footer Placeholder 5">
            <a:extLst>
              <a:ext uri="{FF2B5EF4-FFF2-40B4-BE49-F238E27FC236}">
                <a16:creationId xmlns:a16="http://schemas.microsoft.com/office/drawing/2014/main" id="{0A7FE08A-2AD9-739E-32FB-E7B0F0FA9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0A86BA-56BC-F8BD-53F9-6F17D9165EF0}"/>
              </a:ext>
            </a:extLst>
          </p:cNvPr>
          <p:cNvSpPr>
            <a:spLocks noGrp="1"/>
          </p:cNvSpPr>
          <p:nvPr>
            <p:ph type="sldNum" sz="quarter" idx="12"/>
          </p:nvPr>
        </p:nvSpPr>
        <p:spPr/>
        <p:txBody>
          <a:bodyPr/>
          <a:lstStyle/>
          <a:p>
            <a:fld id="{764C28D8-DEE1-4675-8506-0FC8A7AC441F}" type="slidenum">
              <a:rPr lang="en-US" smtClean="0"/>
              <a:t>‹#›</a:t>
            </a:fld>
            <a:endParaRPr lang="en-US"/>
          </a:p>
        </p:txBody>
      </p:sp>
    </p:spTree>
    <p:extLst>
      <p:ext uri="{BB962C8B-B14F-4D97-AF65-F5344CB8AC3E}">
        <p14:creationId xmlns:p14="http://schemas.microsoft.com/office/powerpoint/2010/main" val="39031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9C8D-F4DA-C5A4-0E0A-F8D9E7641F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AE3F00-B96D-2B30-BB01-5DA17B4106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13DA87-D04B-9813-C19D-A8CE38AD1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54B76-678F-A158-07DE-313A2E562E0D}"/>
              </a:ext>
            </a:extLst>
          </p:cNvPr>
          <p:cNvSpPr>
            <a:spLocks noGrp="1"/>
          </p:cNvSpPr>
          <p:nvPr>
            <p:ph type="dt" sz="half" idx="10"/>
          </p:nvPr>
        </p:nvSpPr>
        <p:spPr/>
        <p:txBody>
          <a:bodyPr/>
          <a:lstStyle/>
          <a:p>
            <a:fld id="{3A81DCFC-7C5C-497A-94E8-C62BC2FEA5E3}" type="datetimeFigureOut">
              <a:rPr lang="en-US" smtClean="0"/>
              <a:t>6/23/2023</a:t>
            </a:fld>
            <a:endParaRPr lang="en-US"/>
          </a:p>
        </p:txBody>
      </p:sp>
      <p:sp>
        <p:nvSpPr>
          <p:cNvPr id="6" name="Footer Placeholder 5">
            <a:extLst>
              <a:ext uri="{FF2B5EF4-FFF2-40B4-BE49-F238E27FC236}">
                <a16:creationId xmlns:a16="http://schemas.microsoft.com/office/drawing/2014/main" id="{5B78FF3E-7E54-887E-3CAD-74121704E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2416E-605A-1BD1-7BBA-7350ECA90301}"/>
              </a:ext>
            </a:extLst>
          </p:cNvPr>
          <p:cNvSpPr>
            <a:spLocks noGrp="1"/>
          </p:cNvSpPr>
          <p:nvPr>
            <p:ph type="sldNum" sz="quarter" idx="12"/>
          </p:nvPr>
        </p:nvSpPr>
        <p:spPr/>
        <p:txBody>
          <a:bodyPr/>
          <a:lstStyle/>
          <a:p>
            <a:fld id="{764C28D8-DEE1-4675-8506-0FC8A7AC441F}" type="slidenum">
              <a:rPr lang="en-US" smtClean="0"/>
              <a:t>‹#›</a:t>
            </a:fld>
            <a:endParaRPr lang="en-US"/>
          </a:p>
        </p:txBody>
      </p:sp>
    </p:spTree>
    <p:extLst>
      <p:ext uri="{BB962C8B-B14F-4D97-AF65-F5344CB8AC3E}">
        <p14:creationId xmlns:p14="http://schemas.microsoft.com/office/powerpoint/2010/main" val="374595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A84915-6384-141E-9319-72C71584E7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1DAD47-36BF-982D-0240-FB67C7CBB3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783BB-31B0-5D75-AB20-1B59A417AF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1DCFC-7C5C-497A-94E8-C62BC2FEA5E3}" type="datetimeFigureOut">
              <a:rPr lang="en-US" smtClean="0"/>
              <a:t>6/23/2023</a:t>
            </a:fld>
            <a:endParaRPr lang="en-US"/>
          </a:p>
        </p:txBody>
      </p:sp>
      <p:sp>
        <p:nvSpPr>
          <p:cNvPr id="5" name="Footer Placeholder 4">
            <a:extLst>
              <a:ext uri="{FF2B5EF4-FFF2-40B4-BE49-F238E27FC236}">
                <a16:creationId xmlns:a16="http://schemas.microsoft.com/office/drawing/2014/main" id="{0A5AECA1-5CA6-43B7-130A-18E645F0CC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18CE58-9B8A-D7B8-4300-C846DB41A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C28D8-DEE1-4675-8506-0FC8A7AC441F}" type="slidenum">
              <a:rPr lang="en-US" smtClean="0"/>
              <a:t>‹#›</a:t>
            </a:fld>
            <a:endParaRPr lang="en-US"/>
          </a:p>
        </p:txBody>
      </p:sp>
    </p:spTree>
    <p:extLst>
      <p:ext uri="{BB962C8B-B14F-4D97-AF65-F5344CB8AC3E}">
        <p14:creationId xmlns:p14="http://schemas.microsoft.com/office/powerpoint/2010/main" val="296513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D8DD30-DEE2-8C88-4109-1BD7F3212326}"/>
              </a:ext>
            </a:extLst>
          </p:cNvPr>
          <p:cNvSpPr>
            <a:spLocks noGrp="1"/>
          </p:cNvSpPr>
          <p:nvPr>
            <p:ph type="ctrTitle"/>
          </p:nvPr>
        </p:nvSpPr>
        <p:spPr>
          <a:xfrm>
            <a:off x="4162567" y="818984"/>
            <a:ext cx="6714699" cy="3178689"/>
          </a:xfrm>
        </p:spPr>
        <p:txBody>
          <a:bodyPr>
            <a:normAutofit/>
          </a:bodyPr>
          <a:lstStyle/>
          <a:p>
            <a:pPr algn="l"/>
            <a:r>
              <a:rPr lang="en-US" sz="4800">
                <a:solidFill>
                  <a:srgbClr val="FFFFFF"/>
                </a:solidFill>
              </a:rPr>
              <a:t>Python Stock Tracking</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FCBD2E-4D1F-EF1C-834D-EDF3B764C85F}"/>
              </a:ext>
            </a:extLst>
          </p:cNvPr>
          <p:cNvSpPr>
            <a:spLocks noGrp="1"/>
          </p:cNvSpPr>
          <p:nvPr>
            <p:ph type="subTitle" idx="1"/>
          </p:nvPr>
        </p:nvSpPr>
        <p:spPr>
          <a:xfrm>
            <a:off x="4285397" y="4960961"/>
            <a:ext cx="7055893" cy="1078054"/>
          </a:xfrm>
        </p:spPr>
        <p:txBody>
          <a:bodyPr>
            <a:normAutofit/>
          </a:bodyPr>
          <a:lstStyle/>
          <a:p>
            <a:pPr algn="l"/>
            <a:r>
              <a:rPr lang="en-US">
                <a:solidFill>
                  <a:srgbClr val="FFFFFF"/>
                </a:solidFill>
              </a:rPr>
              <a:t>By</a:t>
            </a:r>
          </a:p>
          <a:p>
            <a:pPr algn="l"/>
            <a:r>
              <a:rPr lang="en-US">
                <a:solidFill>
                  <a:srgbClr val="FFFFFF"/>
                </a:solidFill>
              </a:rPr>
              <a:t>Jason Nguyen-Duran</a:t>
            </a:r>
          </a:p>
        </p:txBody>
      </p:sp>
    </p:spTree>
    <p:extLst>
      <p:ext uri="{BB962C8B-B14F-4D97-AF65-F5344CB8AC3E}">
        <p14:creationId xmlns:p14="http://schemas.microsoft.com/office/powerpoint/2010/main" val="1308868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6E54B6-798A-B8CC-8857-FB92EC1317DF}"/>
              </a:ext>
            </a:extLst>
          </p:cNvPr>
          <p:cNvSpPr>
            <a:spLocks noGrp="1"/>
          </p:cNvSpPr>
          <p:nvPr>
            <p:ph type="title"/>
          </p:nvPr>
        </p:nvSpPr>
        <p:spPr>
          <a:xfrm>
            <a:off x="1137034" y="609597"/>
            <a:ext cx="9392421" cy="1330841"/>
          </a:xfrm>
        </p:spPr>
        <p:txBody>
          <a:bodyPr>
            <a:normAutofit/>
          </a:bodyPr>
          <a:lstStyle/>
          <a:p>
            <a:r>
              <a:rPr lang="en-US" dirty="0">
                <a:latin typeface="Arial"/>
                <a:cs typeface="Arial"/>
              </a:rPr>
              <a:t>Inheritance Cont.</a:t>
            </a:r>
            <a:endParaRPr lang="en-US" dirty="0"/>
          </a:p>
        </p:txBody>
      </p:sp>
      <p:pic>
        <p:nvPicPr>
          <p:cNvPr id="6" name="Picture 5" descr="A screen shot of a computer program&#10;&#10;Description automatically generated with medium confidence">
            <a:extLst>
              <a:ext uri="{FF2B5EF4-FFF2-40B4-BE49-F238E27FC236}">
                <a16:creationId xmlns:a16="http://schemas.microsoft.com/office/drawing/2014/main" id="{2F6EEA63-90C9-0D64-AF67-75909B1BDB58}"/>
              </a:ext>
            </a:extLst>
          </p:cNvPr>
          <p:cNvPicPr>
            <a:picLocks noChangeAspect="1"/>
          </p:cNvPicPr>
          <p:nvPr/>
        </p:nvPicPr>
        <p:blipFill>
          <a:blip r:embed="rId2"/>
          <a:stretch>
            <a:fillRect/>
          </a:stretch>
        </p:blipFill>
        <p:spPr>
          <a:xfrm>
            <a:off x="7507966" y="2184914"/>
            <a:ext cx="3211307" cy="3755915"/>
          </a:xfrm>
          <a:prstGeom prst="rect">
            <a:avLst/>
          </a:prstGeom>
        </p:spPr>
      </p:pic>
      <p:sp>
        <p:nvSpPr>
          <p:cNvPr id="54" name="Freeform: Shape 5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7" name="Content Placeholder 2">
            <a:extLst>
              <a:ext uri="{FF2B5EF4-FFF2-40B4-BE49-F238E27FC236}">
                <a16:creationId xmlns:a16="http://schemas.microsoft.com/office/drawing/2014/main" id="{059CA5DF-713C-6D6C-7FEA-72F0F09B8201}"/>
              </a:ext>
            </a:extLst>
          </p:cNvPr>
          <p:cNvGraphicFramePr>
            <a:graphicFrameLocks noGrp="1"/>
          </p:cNvGraphicFramePr>
          <p:nvPr>
            <p:ph idx="1"/>
            <p:extLst>
              <p:ext uri="{D42A27DB-BD31-4B8C-83A1-F6EECF244321}">
                <p14:modId xmlns:p14="http://schemas.microsoft.com/office/powerpoint/2010/main" val="61634492"/>
              </p:ext>
            </p:extLst>
          </p:nvPr>
        </p:nvGraphicFramePr>
        <p:xfrm>
          <a:off x="1137034" y="2198362"/>
          <a:ext cx="4958966" cy="3917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666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51F3819-4351-4730-8E02-40BF286E0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AE5130-F148-4C5A-A6CB-48165DC767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D99D5-1B35-12D2-BD33-93E76120D6CD}"/>
              </a:ext>
            </a:extLst>
          </p:cNvPr>
          <p:cNvSpPr>
            <a:spLocks noGrp="1"/>
          </p:cNvSpPr>
          <p:nvPr>
            <p:ph type="title"/>
          </p:nvPr>
        </p:nvSpPr>
        <p:spPr>
          <a:xfrm>
            <a:off x="4653887" y="609600"/>
            <a:ext cx="6564574" cy="1330518"/>
          </a:xfrm>
        </p:spPr>
        <p:txBody>
          <a:bodyPr>
            <a:normAutofit/>
          </a:bodyPr>
          <a:lstStyle/>
          <a:p>
            <a:r>
              <a:rPr lang="en-US">
                <a:latin typeface="Arial"/>
                <a:cs typeface="Arial"/>
              </a:rPr>
              <a:t>Inheritance Cont.</a:t>
            </a:r>
            <a:endParaRPr lang="en-US" dirty="0"/>
          </a:p>
        </p:txBody>
      </p:sp>
      <p:pic>
        <p:nvPicPr>
          <p:cNvPr id="4" name="Picture Placeholder 3" descr="A screenshot of a computer program&#10;&#10;Description automatically generated with medium confidence">
            <a:extLst>
              <a:ext uri="{FF2B5EF4-FFF2-40B4-BE49-F238E27FC236}">
                <a16:creationId xmlns:a16="http://schemas.microsoft.com/office/drawing/2014/main" id="{9BD41CBC-C7A3-C7F3-96D7-2EA80531ED48}"/>
              </a:ext>
            </a:extLst>
          </p:cNvPr>
          <p:cNvPicPr>
            <a:picLocks noChangeAspect="1"/>
          </p:cNvPicPr>
          <p:nvPr/>
        </p:nvPicPr>
        <p:blipFill rotWithShape="1">
          <a:blip r:embed="rId2"/>
          <a:srcRect r="6070" b="-2"/>
          <a:stretch/>
        </p:blipFill>
        <p:spPr>
          <a:xfrm>
            <a:off x="-8" y="3429008"/>
            <a:ext cx="4038600" cy="3428999"/>
          </a:xfrm>
          <a:custGeom>
            <a:avLst/>
            <a:gdLst/>
            <a:ahLst/>
            <a:cxnLst/>
            <a:rect l="l" t="t" r="r" b="b"/>
            <a:pathLst>
              <a:path w="4038600" h="3428999">
                <a:moveTo>
                  <a:pt x="0" y="0"/>
                </a:moveTo>
                <a:lnTo>
                  <a:pt x="3832764" y="0"/>
                </a:lnTo>
                <a:lnTo>
                  <a:pt x="3833410" y="4411"/>
                </a:lnTo>
                <a:cubicBezTo>
                  <a:pt x="3834310" y="12542"/>
                  <a:pt x="3834933" y="20617"/>
                  <a:pt x="3835321" y="28434"/>
                </a:cubicBezTo>
                <a:cubicBezTo>
                  <a:pt x="3843020" y="30350"/>
                  <a:pt x="3840588" y="61692"/>
                  <a:pt x="3852266" y="50998"/>
                </a:cubicBezTo>
                <a:cubicBezTo>
                  <a:pt x="3853153" y="61314"/>
                  <a:pt x="3849223" y="70391"/>
                  <a:pt x="3856614" y="62023"/>
                </a:cubicBezTo>
                <a:cubicBezTo>
                  <a:pt x="3857136" y="65272"/>
                  <a:pt x="3858208" y="66796"/>
                  <a:pt x="3859557" y="67517"/>
                </a:cubicBezTo>
                <a:lnTo>
                  <a:pt x="3860141" y="67604"/>
                </a:lnTo>
                <a:lnTo>
                  <a:pt x="3861913" y="90672"/>
                </a:lnTo>
                <a:lnTo>
                  <a:pt x="3863084" y="93141"/>
                </a:lnTo>
                <a:cubicBezTo>
                  <a:pt x="3863070" y="98407"/>
                  <a:pt x="3863057" y="103672"/>
                  <a:pt x="3863043" y="108938"/>
                </a:cubicBezTo>
                <a:lnTo>
                  <a:pt x="3863660" y="116693"/>
                </a:lnTo>
                <a:lnTo>
                  <a:pt x="3862518" y="119721"/>
                </a:lnTo>
                <a:cubicBezTo>
                  <a:pt x="3862017" y="122528"/>
                  <a:pt x="3862239" y="125949"/>
                  <a:pt x="3864097" y="130743"/>
                </a:cubicBezTo>
                <a:lnTo>
                  <a:pt x="3864775" y="131693"/>
                </a:lnTo>
                <a:lnTo>
                  <a:pt x="3864231" y="141960"/>
                </a:lnTo>
                <a:cubicBezTo>
                  <a:pt x="3863734" y="145469"/>
                  <a:pt x="3862886" y="148837"/>
                  <a:pt x="3861543" y="151981"/>
                </a:cubicBezTo>
                <a:cubicBezTo>
                  <a:pt x="3876816" y="176028"/>
                  <a:pt x="3873891" y="209754"/>
                  <a:pt x="3881956" y="241275"/>
                </a:cubicBezTo>
                <a:cubicBezTo>
                  <a:pt x="3880805" y="282291"/>
                  <a:pt x="3871108" y="290637"/>
                  <a:pt x="3883245" y="317540"/>
                </a:cubicBezTo>
                <a:cubicBezTo>
                  <a:pt x="3887431" y="330343"/>
                  <a:pt x="3884915" y="349601"/>
                  <a:pt x="3894824" y="382132"/>
                </a:cubicBezTo>
                <a:cubicBezTo>
                  <a:pt x="3902184" y="412768"/>
                  <a:pt x="3905028" y="440981"/>
                  <a:pt x="3912029" y="468465"/>
                </a:cubicBezTo>
                <a:cubicBezTo>
                  <a:pt x="3918870" y="501219"/>
                  <a:pt x="3919171" y="493504"/>
                  <a:pt x="3923563" y="512872"/>
                </a:cubicBezTo>
                <a:cubicBezTo>
                  <a:pt x="3925161" y="516259"/>
                  <a:pt x="3933257" y="548851"/>
                  <a:pt x="3935302" y="551780"/>
                </a:cubicBezTo>
                <a:cubicBezTo>
                  <a:pt x="3940193" y="569420"/>
                  <a:pt x="3948108" y="591435"/>
                  <a:pt x="3952908" y="618713"/>
                </a:cubicBezTo>
                <a:cubicBezTo>
                  <a:pt x="3949597" y="640336"/>
                  <a:pt x="3968857" y="662091"/>
                  <a:pt x="3964097" y="689135"/>
                </a:cubicBezTo>
                <a:cubicBezTo>
                  <a:pt x="3963409" y="698730"/>
                  <a:pt x="3967777" y="726290"/>
                  <a:pt x="3972561" y="730194"/>
                </a:cubicBezTo>
                <a:cubicBezTo>
                  <a:pt x="3974287" y="735671"/>
                  <a:pt x="3973869" y="742863"/>
                  <a:pt x="3978553" y="744105"/>
                </a:cubicBezTo>
                <a:cubicBezTo>
                  <a:pt x="3984369" y="746793"/>
                  <a:pt x="3979392" y="769550"/>
                  <a:pt x="3985056" y="764665"/>
                </a:cubicBezTo>
                <a:cubicBezTo>
                  <a:pt x="3981721" y="780759"/>
                  <a:pt x="3994221" y="788526"/>
                  <a:pt x="3998681" y="799644"/>
                </a:cubicBezTo>
                <a:cubicBezTo>
                  <a:pt x="3996807" y="806167"/>
                  <a:pt x="3999133" y="812044"/>
                  <a:pt x="4002586" y="819512"/>
                </a:cubicBezTo>
                <a:lnTo>
                  <a:pt x="4007152" y="829775"/>
                </a:lnTo>
                <a:cubicBezTo>
                  <a:pt x="4007290" y="831346"/>
                  <a:pt x="4007429" y="832918"/>
                  <a:pt x="4007568" y="834489"/>
                </a:cubicBezTo>
                <a:cubicBezTo>
                  <a:pt x="4008582" y="842878"/>
                  <a:pt x="4012501" y="870527"/>
                  <a:pt x="4013238" y="880111"/>
                </a:cubicBezTo>
                <a:lnTo>
                  <a:pt x="4011990" y="891990"/>
                </a:lnTo>
                <a:cubicBezTo>
                  <a:pt x="4012878" y="895711"/>
                  <a:pt x="4017741" y="899277"/>
                  <a:pt x="4018561" y="902435"/>
                </a:cubicBezTo>
                <a:lnTo>
                  <a:pt x="4016914" y="910937"/>
                </a:lnTo>
                <a:cubicBezTo>
                  <a:pt x="4021666" y="910045"/>
                  <a:pt x="4017754" y="920062"/>
                  <a:pt x="4017630" y="927631"/>
                </a:cubicBezTo>
                <a:cubicBezTo>
                  <a:pt x="4017765" y="943134"/>
                  <a:pt x="4017899" y="958638"/>
                  <a:pt x="4018033" y="974141"/>
                </a:cubicBezTo>
                <a:lnTo>
                  <a:pt x="4020844" y="1002853"/>
                </a:lnTo>
                <a:lnTo>
                  <a:pt x="4019159" y="1011649"/>
                </a:lnTo>
                <a:cubicBezTo>
                  <a:pt x="4018755" y="1030805"/>
                  <a:pt x="4025427" y="1051984"/>
                  <a:pt x="4019983" y="1065586"/>
                </a:cubicBezTo>
                <a:cubicBezTo>
                  <a:pt x="4019342" y="1071115"/>
                  <a:pt x="4019489" y="1076118"/>
                  <a:pt x="4020124" y="1080768"/>
                </a:cubicBezTo>
                <a:lnTo>
                  <a:pt x="4023046" y="1093182"/>
                </a:lnTo>
                <a:lnTo>
                  <a:pt x="4030993" y="1117768"/>
                </a:lnTo>
                <a:cubicBezTo>
                  <a:pt x="4017255" y="1119010"/>
                  <a:pt x="4036257" y="1175819"/>
                  <a:pt x="4024084" y="1169607"/>
                </a:cubicBezTo>
                <a:cubicBezTo>
                  <a:pt x="4026558" y="1192318"/>
                  <a:pt x="4002019" y="1213340"/>
                  <a:pt x="4015242" y="1235237"/>
                </a:cubicBezTo>
                <a:cubicBezTo>
                  <a:pt x="4014162" y="1269305"/>
                  <a:pt x="4018570" y="1317827"/>
                  <a:pt x="4017602" y="1350990"/>
                </a:cubicBezTo>
                <a:cubicBezTo>
                  <a:pt x="4023169" y="1344874"/>
                  <a:pt x="4021893" y="1374627"/>
                  <a:pt x="4021736" y="1378298"/>
                </a:cubicBezTo>
                <a:cubicBezTo>
                  <a:pt x="4018952" y="1400570"/>
                  <a:pt x="4019832" y="1419813"/>
                  <a:pt x="4016278" y="1458310"/>
                </a:cubicBezTo>
                <a:cubicBezTo>
                  <a:pt x="4018014" y="1492373"/>
                  <a:pt x="4008830" y="1521984"/>
                  <a:pt x="4018868" y="1553366"/>
                </a:cubicBezTo>
                <a:cubicBezTo>
                  <a:pt x="4016990" y="1555494"/>
                  <a:pt x="4015540" y="1558122"/>
                  <a:pt x="4014402" y="1561090"/>
                </a:cubicBezTo>
                <a:lnTo>
                  <a:pt x="4011936" y="1570307"/>
                </a:lnTo>
                <a:lnTo>
                  <a:pt x="4012405" y="1571592"/>
                </a:lnTo>
                <a:cubicBezTo>
                  <a:pt x="4013272" y="1577147"/>
                  <a:pt x="4012836" y="1580457"/>
                  <a:pt x="4011825" y="1582767"/>
                </a:cubicBezTo>
                <a:lnTo>
                  <a:pt x="4010160" y="1584906"/>
                </a:lnTo>
                <a:lnTo>
                  <a:pt x="4009282" y="1592480"/>
                </a:lnTo>
                <a:lnTo>
                  <a:pt x="4004224" y="1632608"/>
                </a:lnTo>
                <a:lnTo>
                  <a:pt x="4004766" y="1633033"/>
                </a:lnTo>
                <a:cubicBezTo>
                  <a:pt x="4005917" y="1634501"/>
                  <a:pt x="4006652" y="1636551"/>
                  <a:pt x="4006536" y="1639879"/>
                </a:cubicBezTo>
                <a:cubicBezTo>
                  <a:pt x="4015184" y="1636475"/>
                  <a:pt x="4009709" y="1642588"/>
                  <a:pt x="4008603" y="1652696"/>
                </a:cubicBezTo>
                <a:cubicBezTo>
                  <a:pt x="4021787" y="1649666"/>
                  <a:pt x="4013526" y="1677353"/>
                  <a:pt x="4020520" y="1683689"/>
                </a:cubicBezTo>
                <a:cubicBezTo>
                  <a:pt x="4019410" y="1691182"/>
                  <a:pt x="4018476" y="1699055"/>
                  <a:pt x="4017793" y="1707144"/>
                </a:cubicBezTo>
                <a:cubicBezTo>
                  <a:pt x="4017716" y="1708742"/>
                  <a:pt x="4017637" y="1710339"/>
                  <a:pt x="4017559" y="1711937"/>
                </a:cubicBezTo>
                <a:lnTo>
                  <a:pt x="4017686" y="1712065"/>
                </a:lnTo>
                <a:cubicBezTo>
                  <a:pt x="4017911" y="1713173"/>
                  <a:pt x="4017938" y="1714774"/>
                  <a:pt x="4017696" y="1717183"/>
                </a:cubicBezTo>
                <a:lnTo>
                  <a:pt x="4017133" y="1720681"/>
                </a:lnTo>
                <a:lnTo>
                  <a:pt x="4016678" y="1729981"/>
                </a:lnTo>
                <a:lnTo>
                  <a:pt x="4017384" y="1733388"/>
                </a:lnTo>
                <a:lnTo>
                  <a:pt x="4018907" y="1735034"/>
                </a:lnTo>
                <a:cubicBezTo>
                  <a:pt x="4018834" y="1735303"/>
                  <a:pt x="4018762" y="1735573"/>
                  <a:pt x="4018689" y="1735842"/>
                </a:cubicBezTo>
                <a:cubicBezTo>
                  <a:pt x="4015637" y="1741502"/>
                  <a:pt x="4011570" y="1742214"/>
                  <a:pt x="4022227" y="1754258"/>
                </a:cubicBezTo>
                <a:cubicBezTo>
                  <a:pt x="4017088" y="1767842"/>
                  <a:pt x="4023675" y="1773031"/>
                  <a:pt x="4025215" y="1794468"/>
                </a:cubicBezTo>
                <a:cubicBezTo>
                  <a:pt x="4020602" y="1801685"/>
                  <a:pt x="4021846" y="1809129"/>
                  <a:pt x="4024929" y="1817026"/>
                </a:cubicBezTo>
                <a:cubicBezTo>
                  <a:pt x="4022135" y="1836468"/>
                  <a:pt x="4026097" y="1856359"/>
                  <a:pt x="4026330" y="1879330"/>
                </a:cubicBezTo>
                <a:lnTo>
                  <a:pt x="4036998" y="1941432"/>
                </a:lnTo>
                <a:lnTo>
                  <a:pt x="4036084" y="2000732"/>
                </a:lnTo>
                <a:cubicBezTo>
                  <a:pt x="4034263" y="2008113"/>
                  <a:pt x="4032229" y="2015157"/>
                  <a:pt x="4030076" y="2021755"/>
                </a:cubicBezTo>
                <a:cubicBezTo>
                  <a:pt x="4035967" y="2031320"/>
                  <a:pt x="4023973" y="2053600"/>
                  <a:pt x="4037221" y="2057342"/>
                </a:cubicBezTo>
                <a:cubicBezTo>
                  <a:pt x="4034697" y="2066435"/>
                  <a:pt x="4028501" y="2069516"/>
                  <a:pt x="4037394" y="2070619"/>
                </a:cubicBezTo>
                <a:cubicBezTo>
                  <a:pt x="4036804" y="2073734"/>
                  <a:pt x="4037226" y="2076065"/>
                  <a:pt x="4038135" y="2078045"/>
                </a:cubicBezTo>
                <a:lnTo>
                  <a:pt x="4038600" y="2078724"/>
                </a:lnTo>
                <a:lnTo>
                  <a:pt x="4032779" y="2098845"/>
                </a:lnTo>
                <a:lnTo>
                  <a:pt x="4032983" y="2102024"/>
                </a:lnTo>
                <a:lnTo>
                  <a:pt x="4027939" y="2114492"/>
                </a:lnTo>
                <a:lnTo>
                  <a:pt x="4018466" y="2141885"/>
                </a:lnTo>
                <a:cubicBezTo>
                  <a:pt x="4016935" y="2144144"/>
                  <a:pt x="4008999" y="2172239"/>
                  <a:pt x="4006867" y="2173326"/>
                </a:cubicBezTo>
                <a:cubicBezTo>
                  <a:pt x="4012131" y="2208338"/>
                  <a:pt x="3995887" y="2179358"/>
                  <a:pt x="3992697" y="2212754"/>
                </a:cubicBezTo>
                <a:cubicBezTo>
                  <a:pt x="4005768" y="2234675"/>
                  <a:pt x="3987982" y="2231911"/>
                  <a:pt x="3984358" y="2281700"/>
                </a:cubicBezTo>
                <a:cubicBezTo>
                  <a:pt x="3976909" y="2307292"/>
                  <a:pt x="3981397" y="2321058"/>
                  <a:pt x="3966554" y="2358247"/>
                </a:cubicBezTo>
                <a:cubicBezTo>
                  <a:pt x="3960999" y="2394590"/>
                  <a:pt x="3953833" y="2470676"/>
                  <a:pt x="3951025" y="2499761"/>
                </a:cubicBezTo>
                <a:cubicBezTo>
                  <a:pt x="3960739" y="2527319"/>
                  <a:pt x="3950548" y="2509832"/>
                  <a:pt x="3949702" y="2532758"/>
                </a:cubicBezTo>
                <a:cubicBezTo>
                  <a:pt x="3938760" y="2520705"/>
                  <a:pt x="3952389" y="2562520"/>
                  <a:pt x="3938861" y="2556795"/>
                </a:cubicBezTo>
                <a:cubicBezTo>
                  <a:pt x="3939134" y="2561148"/>
                  <a:pt x="3939827" y="2565547"/>
                  <a:pt x="3940623" y="2570003"/>
                </a:cubicBezTo>
                <a:cubicBezTo>
                  <a:pt x="3940759" y="2570781"/>
                  <a:pt x="3940897" y="2571558"/>
                  <a:pt x="3941033" y="2572336"/>
                </a:cubicBezTo>
                <a:lnTo>
                  <a:pt x="3940366" y="2580478"/>
                </a:lnTo>
                <a:lnTo>
                  <a:pt x="3943063" y="2584265"/>
                </a:lnTo>
                <a:lnTo>
                  <a:pt x="3944125" y="2597587"/>
                </a:lnTo>
                <a:cubicBezTo>
                  <a:pt x="3944077" y="2602348"/>
                  <a:pt x="3943504" y="2607198"/>
                  <a:pt x="3942089" y="2612155"/>
                </a:cubicBezTo>
                <a:cubicBezTo>
                  <a:pt x="3932438" y="2625816"/>
                  <a:pt x="3941792" y="2663179"/>
                  <a:pt x="3929196" y="2679622"/>
                </a:cubicBezTo>
                <a:cubicBezTo>
                  <a:pt x="3925571" y="2686502"/>
                  <a:pt x="3920517" y="2712894"/>
                  <a:pt x="3923315" y="2720986"/>
                </a:cubicBezTo>
                <a:cubicBezTo>
                  <a:pt x="3923036" y="2727128"/>
                  <a:pt x="3920401" y="2732389"/>
                  <a:pt x="3923961" y="2738269"/>
                </a:cubicBezTo>
                <a:cubicBezTo>
                  <a:pt x="3928018" y="2746479"/>
                  <a:pt x="3916599" y="2759296"/>
                  <a:pt x="3922927" y="2761348"/>
                </a:cubicBezTo>
                <a:cubicBezTo>
                  <a:pt x="3919813" y="2786694"/>
                  <a:pt x="3907933" y="2868089"/>
                  <a:pt x="3905273" y="2890343"/>
                </a:cubicBezTo>
                <a:cubicBezTo>
                  <a:pt x="3905945" y="2891698"/>
                  <a:pt x="3906516" y="2893225"/>
                  <a:pt x="3906968" y="2894872"/>
                </a:cubicBezTo>
                <a:cubicBezTo>
                  <a:pt x="3909594" y="2904456"/>
                  <a:pt x="3907729" y="2916058"/>
                  <a:pt x="3902804" y="2920783"/>
                </a:cubicBezTo>
                <a:cubicBezTo>
                  <a:pt x="3885416" y="2946524"/>
                  <a:pt x="3880691" y="2976695"/>
                  <a:pt x="3873409" y="3003309"/>
                </a:cubicBezTo>
                <a:cubicBezTo>
                  <a:pt x="3866483" y="3034202"/>
                  <a:pt x="3883685" y="3021162"/>
                  <a:pt x="3865677" y="3054172"/>
                </a:cubicBezTo>
                <a:cubicBezTo>
                  <a:pt x="3869656" y="3061216"/>
                  <a:pt x="3869021" y="3066386"/>
                  <a:pt x="3865322" y="3073552"/>
                </a:cubicBezTo>
                <a:cubicBezTo>
                  <a:pt x="3862309" y="3088769"/>
                  <a:pt x="3874353" y="3094511"/>
                  <a:pt x="3864576" y="3105939"/>
                </a:cubicBezTo>
                <a:cubicBezTo>
                  <a:pt x="3871414" y="3106866"/>
                  <a:pt x="3862070" y="3136685"/>
                  <a:pt x="3869897" y="3133416"/>
                </a:cubicBezTo>
                <a:cubicBezTo>
                  <a:pt x="3873987" y="3146871"/>
                  <a:pt x="3863598" y="3146263"/>
                  <a:pt x="3866944" y="3159200"/>
                </a:cubicBezTo>
                <a:cubicBezTo>
                  <a:pt x="3866209" y="3171160"/>
                  <a:pt x="3861238" y="3148758"/>
                  <a:pt x="3858655" y="3160960"/>
                </a:cubicBezTo>
                <a:cubicBezTo>
                  <a:pt x="3856672" y="3176428"/>
                  <a:pt x="3845007" y="3169580"/>
                  <a:pt x="3857964" y="3189916"/>
                </a:cubicBezTo>
                <a:cubicBezTo>
                  <a:pt x="3851730" y="3203678"/>
                  <a:pt x="3857918" y="3210651"/>
                  <a:pt x="3857749" y="3234304"/>
                </a:cubicBezTo>
                <a:lnTo>
                  <a:pt x="3855596" y="3240571"/>
                </a:lnTo>
                <a:lnTo>
                  <a:pt x="3861634" y="3248569"/>
                </a:lnTo>
                <a:cubicBezTo>
                  <a:pt x="3864052" y="3253014"/>
                  <a:pt x="3865516" y="3258342"/>
                  <a:pt x="3864663" y="3265444"/>
                </a:cubicBezTo>
                <a:cubicBezTo>
                  <a:pt x="3848300" y="3307894"/>
                  <a:pt x="3875588" y="3268090"/>
                  <a:pt x="3865146" y="3338829"/>
                </a:cubicBezTo>
                <a:cubicBezTo>
                  <a:pt x="3862730" y="3342195"/>
                  <a:pt x="3864130" y="3351680"/>
                  <a:pt x="3867052" y="3351725"/>
                </a:cubicBezTo>
                <a:cubicBezTo>
                  <a:pt x="3865794" y="3356006"/>
                  <a:pt x="3859439" y="3365106"/>
                  <a:pt x="3863912" y="3367707"/>
                </a:cubicBezTo>
                <a:cubicBezTo>
                  <a:pt x="3863241" y="3379301"/>
                  <a:pt x="3861774" y="3390600"/>
                  <a:pt x="3859561" y="3401335"/>
                </a:cubicBezTo>
                <a:lnTo>
                  <a:pt x="3853212" y="3423129"/>
                </a:lnTo>
                <a:lnTo>
                  <a:pt x="3856572" y="3428759"/>
                </a:lnTo>
                <a:lnTo>
                  <a:pt x="3856601" y="3428999"/>
                </a:lnTo>
                <a:lnTo>
                  <a:pt x="0" y="3428999"/>
                </a:lnTo>
                <a:close/>
              </a:path>
            </a:pathLst>
          </a:custGeom>
        </p:spPr>
      </p:pic>
      <p:pic>
        <p:nvPicPr>
          <p:cNvPr id="5" name="Picture Placeholder 3">
            <a:extLst>
              <a:ext uri="{FF2B5EF4-FFF2-40B4-BE49-F238E27FC236}">
                <a16:creationId xmlns:a16="http://schemas.microsoft.com/office/drawing/2014/main" id="{CF7F27BD-ECE5-A703-ABE7-A2530324A234}"/>
              </a:ext>
            </a:extLst>
          </p:cNvPr>
          <p:cNvPicPr>
            <a:picLocks noChangeAspect="1"/>
          </p:cNvPicPr>
          <p:nvPr/>
        </p:nvPicPr>
        <p:blipFill rotWithShape="1">
          <a:blip r:embed="rId3"/>
          <a:srcRect t="9435" r="-2" b="9434"/>
          <a:stretch/>
        </p:blipFill>
        <p:spPr>
          <a:xfrm>
            <a:off x="9" y="-7"/>
            <a:ext cx="3832765" cy="3493830"/>
          </a:xfrm>
          <a:custGeom>
            <a:avLst/>
            <a:gdLst/>
            <a:ahLst/>
            <a:cxnLst/>
            <a:rect l="l" t="t" r="r" b="b"/>
            <a:pathLst>
              <a:path w="3832765" h="3429000">
                <a:moveTo>
                  <a:pt x="0" y="0"/>
                </a:moveTo>
                <a:lnTo>
                  <a:pt x="3647227" y="0"/>
                </a:lnTo>
                <a:lnTo>
                  <a:pt x="3639550" y="38855"/>
                </a:lnTo>
                <a:cubicBezTo>
                  <a:pt x="3636650" y="54773"/>
                  <a:pt x="3634345" y="68219"/>
                  <a:pt x="3632595" y="77266"/>
                </a:cubicBezTo>
                <a:cubicBezTo>
                  <a:pt x="3626536" y="79781"/>
                  <a:pt x="3626501" y="84794"/>
                  <a:pt x="3629067" y="94172"/>
                </a:cubicBezTo>
                <a:cubicBezTo>
                  <a:pt x="3627578" y="163765"/>
                  <a:pt x="3557526" y="242917"/>
                  <a:pt x="3584106" y="259179"/>
                </a:cubicBezTo>
                <a:cubicBezTo>
                  <a:pt x="3583700" y="275569"/>
                  <a:pt x="3606846" y="331307"/>
                  <a:pt x="3599938" y="369872"/>
                </a:cubicBezTo>
                <a:cubicBezTo>
                  <a:pt x="3585388" y="383902"/>
                  <a:pt x="3596928" y="466732"/>
                  <a:pt x="3595032" y="485807"/>
                </a:cubicBezTo>
                <a:cubicBezTo>
                  <a:pt x="3585943" y="488250"/>
                  <a:pt x="3592517" y="521115"/>
                  <a:pt x="3579338" y="516547"/>
                </a:cubicBezTo>
                <a:cubicBezTo>
                  <a:pt x="3573622" y="519766"/>
                  <a:pt x="3573367" y="529229"/>
                  <a:pt x="3578241" y="534293"/>
                </a:cubicBezTo>
                <a:cubicBezTo>
                  <a:pt x="3576722" y="545474"/>
                  <a:pt x="3569890" y="551581"/>
                  <a:pt x="3577790" y="563888"/>
                </a:cubicBezTo>
                <a:cubicBezTo>
                  <a:pt x="3576008" y="579306"/>
                  <a:pt x="3555937" y="592508"/>
                  <a:pt x="3568362" y="606614"/>
                </a:cubicBezTo>
                <a:cubicBezTo>
                  <a:pt x="3548060" y="617296"/>
                  <a:pt x="3566748" y="665721"/>
                  <a:pt x="3562360" y="696544"/>
                </a:cubicBezTo>
                <a:cubicBezTo>
                  <a:pt x="3540870" y="749643"/>
                  <a:pt x="3563552" y="814684"/>
                  <a:pt x="3525923" y="839698"/>
                </a:cubicBezTo>
                <a:cubicBezTo>
                  <a:pt x="3535181" y="895191"/>
                  <a:pt x="3521523" y="937628"/>
                  <a:pt x="3518879" y="980382"/>
                </a:cubicBezTo>
                <a:cubicBezTo>
                  <a:pt x="3513995" y="999599"/>
                  <a:pt x="3527321" y="1012505"/>
                  <a:pt x="3515302" y="1028426"/>
                </a:cubicBezTo>
                <a:cubicBezTo>
                  <a:pt x="3518279" y="1066840"/>
                  <a:pt x="3496325" y="1148092"/>
                  <a:pt x="3536738" y="1210870"/>
                </a:cubicBezTo>
                <a:lnTo>
                  <a:pt x="3591526" y="1380154"/>
                </a:lnTo>
                <a:cubicBezTo>
                  <a:pt x="3610626" y="1430030"/>
                  <a:pt x="3618402" y="1446676"/>
                  <a:pt x="3627364" y="1475232"/>
                </a:cubicBezTo>
                <a:cubicBezTo>
                  <a:pt x="3630584" y="1500131"/>
                  <a:pt x="3621205" y="1517302"/>
                  <a:pt x="3629315" y="1551492"/>
                </a:cubicBezTo>
                <a:cubicBezTo>
                  <a:pt x="3627771" y="1569255"/>
                  <a:pt x="3642142" y="1604305"/>
                  <a:pt x="3642065" y="1616703"/>
                </a:cubicBezTo>
                <a:cubicBezTo>
                  <a:pt x="3644190" y="1615867"/>
                  <a:pt x="3646228" y="1622618"/>
                  <a:pt x="3644837" y="1625880"/>
                </a:cubicBezTo>
                <a:cubicBezTo>
                  <a:pt x="3644873" y="1682450"/>
                  <a:pt x="3660396" y="1644242"/>
                  <a:pt x="3653089" y="1681195"/>
                </a:cubicBezTo>
                <a:cubicBezTo>
                  <a:pt x="3653672" y="1703685"/>
                  <a:pt x="3678100" y="1693642"/>
                  <a:pt x="3669268" y="1720463"/>
                </a:cubicBezTo>
                <a:cubicBezTo>
                  <a:pt x="3672709" y="1747068"/>
                  <a:pt x="3683894" y="1760489"/>
                  <a:pt x="3680555" y="1787683"/>
                </a:cubicBezTo>
                <a:cubicBezTo>
                  <a:pt x="3683815" y="1812577"/>
                  <a:pt x="3690283" y="1832624"/>
                  <a:pt x="3690144" y="1854892"/>
                </a:cubicBezTo>
                <a:cubicBezTo>
                  <a:pt x="3694176" y="1862246"/>
                  <a:pt x="3696364" y="1869845"/>
                  <a:pt x="3692847" y="1879545"/>
                </a:cubicBezTo>
                <a:lnTo>
                  <a:pt x="3705899" y="1950159"/>
                </a:lnTo>
                <a:cubicBezTo>
                  <a:pt x="3705811" y="1963349"/>
                  <a:pt x="3696947" y="1944883"/>
                  <a:pt x="3698529" y="1956744"/>
                </a:cubicBezTo>
                <a:cubicBezTo>
                  <a:pt x="3704089" y="1967128"/>
                  <a:pt x="3694319" y="1972691"/>
                  <a:pt x="3700670" y="1983128"/>
                </a:cubicBezTo>
                <a:cubicBezTo>
                  <a:pt x="3707325" y="1975376"/>
                  <a:pt x="3704290" y="2019261"/>
                  <a:pt x="3710819" y="2016104"/>
                </a:cubicBezTo>
                <a:cubicBezTo>
                  <a:pt x="3703899" y="2032806"/>
                  <a:pt x="3716180" y="2041037"/>
                  <a:pt x="3716263" y="2057358"/>
                </a:cubicBezTo>
                <a:cubicBezTo>
                  <a:pt x="3714181" y="2066395"/>
                  <a:pt x="3708419" y="2088153"/>
                  <a:pt x="3713451" y="2092532"/>
                </a:cubicBezTo>
                <a:cubicBezTo>
                  <a:pt x="3702969" y="2134723"/>
                  <a:pt x="3713408" y="2112089"/>
                  <a:pt x="3712825" y="2145702"/>
                </a:cubicBezTo>
                <a:cubicBezTo>
                  <a:pt x="3711099" y="2175441"/>
                  <a:pt x="3721651" y="2170882"/>
                  <a:pt x="3710370" y="2205762"/>
                </a:cubicBezTo>
                <a:cubicBezTo>
                  <a:pt x="3706686" y="2213193"/>
                  <a:pt x="3707151" y="2225380"/>
                  <a:pt x="3711407" y="2232983"/>
                </a:cubicBezTo>
                <a:cubicBezTo>
                  <a:pt x="3712139" y="2234292"/>
                  <a:pt x="3712959" y="2235411"/>
                  <a:pt x="3713840" y="2236309"/>
                </a:cubicBezTo>
                <a:cubicBezTo>
                  <a:pt x="3705311" y="2258197"/>
                  <a:pt x="3712810" y="2264929"/>
                  <a:pt x="3706371" y="2276362"/>
                </a:cubicBezTo>
                <a:cubicBezTo>
                  <a:pt x="3707813" y="2303313"/>
                  <a:pt x="3719116" y="2319717"/>
                  <a:pt x="3713548" y="2330164"/>
                </a:cubicBezTo>
                <a:cubicBezTo>
                  <a:pt x="3716700" y="2349548"/>
                  <a:pt x="3722681" y="2379563"/>
                  <a:pt x="3725281" y="2392669"/>
                </a:cubicBezTo>
                <a:cubicBezTo>
                  <a:pt x="3729704" y="2396182"/>
                  <a:pt x="3728251" y="2402767"/>
                  <a:pt x="3729156" y="2408800"/>
                </a:cubicBezTo>
                <a:cubicBezTo>
                  <a:pt x="3733288" y="2414878"/>
                  <a:pt x="3733591" y="2443086"/>
                  <a:pt x="3731527" y="2451803"/>
                </a:cubicBezTo>
                <a:lnTo>
                  <a:pt x="3736702" y="2478754"/>
                </a:lnTo>
                <a:cubicBezTo>
                  <a:pt x="3728550" y="2525478"/>
                  <a:pt x="3760386" y="2545889"/>
                  <a:pt x="3730701" y="2582746"/>
                </a:cubicBezTo>
                <a:cubicBezTo>
                  <a:pt x="3730821" y="2599785"/>
                  <a:pt x="3740171" y="2587220"/>
                  <a:pt x="3740291" y="2604259"/>
                </a:cubicBezTo>
                <a:cubicBezTo>
                  <a:pt x="3743848" y="2626667"/>
                  <a:pt x="3731064" y="2615985"/>
                  <a:pt x="3745312" y="2636571"/>
                </a:cubicBezTo>
                <a:cubicBezTo>
                  <a:pt x="3741774" y="2677126"/>
                  <a:pt x="3756230" y="2698390"/>
                  <a:pt x="3745913" y="2734956"/>
                </a:cubicBezTo>
                <a:cubicBezTo>
                  <a:pt x="3751211" y="2727858"/>
                  <a:pt x="3750682" y="2814031"/>
                  <a:pt x="3749695" y="2825841"/>
                </a:cubicBezTo>
                <a:cubicBezTo>
                  <a:pt x="3749942" y="2850991"/>
                  <a:pt x="3747920" y="2877551"/>
                  <a:pt x="3747393" y="2915771"/>
                </a:cubicBezTo>
                <a:cubicBezTo>
                  <a:pt x="3750755" y="2949567"/>
                  <a:pt x="3739923" y="2933903"/>
                  <a:pt x="3751447" y="2964244"/>
                </a:cubicBezTo>
                <a:cubicBezTo>
                  <a:pt x="3751616" y="2982921"/>
                  <a:pt x="3749341" y="3024704"/>
                  <a:pt x="3748411" y="3027834"/>
                </a:cubicBezTo>
                <a:lnTo>
                  <a:pt x="3748938" y="3029071"/>
                </a:lnTo>
                <a:cubicBezTo>
                  <a:pt x="3750070" y="3034527"/>
                  <a:pt x="3749794" y="3037871"/>
                  <a:pt x="3748894" y="3040270"/>
                </a:cubicBezTo>
                <a:lnTo>
                  <a:pt x="3747334" y="3042558"/>
                </a:lnTo>
                <a:cubicBezTo>
                  <a:pt x="3747162" y="3045102"/>
                  <a:pt x="3746989" y="3047646"/>
                  <a:pt x="3746817" y="3050190"/>
                </a:cubicBezTo>
                <a:lnTo>
                  <a:pt x="3744491" y="3065086"/>
                </a:lnTo>
                <a:lnTo>
                  <a:pt x="3745283" y="3068003"/>
                </a:lnTo>
                <a:lnTo>
                  <a:pt x="3743686" y="3090671"/>
                </a:lnTo>
                <a:lnTo>
                  <a:pt x="3744246" y="3091046"/>
                </a:lnTo>
                <a:cubicBezTo>
                  <a:pt x="3745467" y="3092400"/>
                  <a:pt x="3746300" y="3094375"/>
                  <a:pt x="3746343" y="3097703"/>
                </a:cubicBezTo>
                <a:cubicBezTo>
                  <a:pt x="3754816" y="3093496"/>
                  <a:pt x="3749641" y="3100105"/>
                  <a:pt x="3749018" y="3110287"/>
                </a:cubicBezTo>
                <a:cubicBezTo>
                  <a:pt x="3762039" y="3106026"/>
                  <a:pt x="3755113" y="3134407"/>
                  <a:pt x="3762400" y="3140063"/>
                </a:cubicBezTo>
                <a:cubicBezTo>
                  <a:pt x="3761648" y="3147641"/>
                  <a:pt x="3761093" y="3155576"/>
                  <a:pt x="3760798" y="3163705"/>
                </a:cubicBezTo>
                <a:cubicBezTo>
                  <a:pt x="3760796" y="3165306"/>
                  <a:pt x="3760795" y="3166906"/>
                  <a:pt x="3760793" y="3168507"/>
                </a:cubicBezTo>
                <a:lnTo>
                  <a:pt x="3760925" y="3168621"/>
                </a:lnTo>
                <a:cubicBezTo>
                  <a:pt x="3761203" y="3169703"/>
                  <a:pt x="3761307" y="3171298"/>
                  <a:pt x="3761180" y="3173722"/>
                </a:cubicBezTo>
                <a:lnTo>
                  <a:pt x="3760784" y="3177263"/>
                </a:lnTo>
                <a:lnTo>
                  <a:pt x="3760776" y="3186578"/>
                </a:lnTo>
                <a:lnTo>
                  <a:pt x="3761644" y="3189908"/>
                </a:lnTo>
                <a:cubicBezTo>
                  <a:pt x="3767239" y="3200999"/>
                  <a:pt x="3784386" y="3192521"/>
                  <a:pt x="3778090" y="3215620"/>
                </a:cubicBezTo>
                <a:cubicBezTo>
                  <a:pt x="3782929" y="3238942"/>
                  <a:pt x="3794645" y="3248487"/>
                  <a:pt x="3792860" y="3273934"/>
                </a:cubicBezTo>
                <a:cubicBezTo>
                  <a:pt x="3797428" y="3295746"/>
                  <a:pt x="3804878" y="3312408"/>
                  <a:pt x="3805965" y="3332638"/>
                </a:cubicBezTo>
                <a:cubicBezTo>
                  <a:pt x="3810325" y="3338359"/>
                  <a:pt x="3812891" y="3344736"/>
                  <a:pt x="3809972" y="3354360"/>
                </a:cubicBezTo>
                <a:cubicBezTo>
                  <a:pt x="3815463" y="3373933"/>
                  <a:pt x="3822569" y="3374995"/>
                  <a:pt x="3820366" y="3391014"/>
                </a:cubicBezTo>
                <a:cubicBezTo>
                  <a:pt x="3832550" y="3396219"/>
                  <a:pt x="3828906" y="3399305"/>
                  <a:pt x="3827143" y="3406519"/>
                </a:cubicBezTo>
                <a:cubicBezTo>
                  <a:pt x="3827126" y="3406819"/>
                  <a:pt x="3827110" y="3407118"/>
                  <a:pt x="3827093" y="3407418"/>
                </a:cubicBezTo>
                <a:lnTo>
                  <a:pt x="3828820" y="3408091"/>
                </a:lnTo>
                <a:lnTo>
                  <a:pt x="3830121" y="3410929"/>
                </a:lnTo>
                <a:lnTo>
                  <a:pt x="3831461" y="3420084"/>
                </a:lnTo>
                <a:cubicBezTo>
                  <a:pt x="3831507" y="3421309"/>
                  <a:pt x="3831554" y="3422534"/>
                  <a:pt x="3831600" y="3423759"/>
                </a:cubicBezTo>
                <a:cubicBezTo>
                  <a:pt x="3831831" y="3426205"/>
                  <a:pt x="3832160" y="3427719"/>
                  <a:pt x="3832580" y="3428642"/>
                </a:cubicBezTo>
                <a:cubicBezTo>
                  <a:pt x="3832626" y="3428658"/>
                  <a:pt x="3832672" y="3428675"/>
                  <a:pt x="3832719" y="3428690"/>
                </a:cubicBezTo>
                <a:lnTo>
                  <a:pt x="3832765" y="3429000"/>
                </a:lnTo>
                <a:lnTo>
                  <a:pt x="0" y="3429000"/>
                </a:lnTo>
                <a:close/>
              </a:path>
            </a:pathLst>
          </a:custGeom>
        </p:spPr>
      </p:pic>
      <p:sp>
        <p:nvSpPr>
          <p:cNvPr id="3" name="Content Placeholder 2">
            <a:extLst>
              <a:ext uri="{FF2B5EF4-FFF2-40B4-BE49-F238E27FC236}">
                <a16:creationId xmlns:a16="http://schemas.microsoft.com/office/drawing/2014/main" id="{72CAE28D-BD52-018C-9B4B-D9AADF1F6CE4}"/>
              </a:ext>
            </a:extLst>
          </p:cNvPr>
          <p:cNvSpPr>
            <a:spLocks noGrp="1"/>
          </p:cNvSpPr>
          <p:nvPr>
            <p:ph idx="1"/>
          </p:nvPr>
        </p:nvSpPr>
        <p:spPr>
          <a:xfrm>
            <a:off x="4653887" y="2193779"/>
            <a:ext cx="6564573" cy="3908909"/>
          </a:xfrm>
        </p:spPr>
        <p:txBody>
          <a:bodyPr>
            <a:normAutofit/>
          </a:bodyPr>
          <a:lstStyle/>
          <a:p>
            <a:r>
              <a:rPr lang="en-US" sz="2000"/>
              <a:t>After creating and defining anything while coding it is always good to check your results and make sure the code is working properly. </a:t>
            </a:r>
            <a:endParaRPr lang="en-US" sz="2000" dirty="0"/>
          </a:p>
        </p:txBody>
      </p:sp>
    </p:spTree>
    <p:extLst>
      <p:ext uri="{BB962C8B-B14F-4D97-AF65-F5344CB8AC3E}">
        <p14:creationId xmlns:p14="http://schemas.microsoft.com/office/powerpoint/2010/main" val="391319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ock exchange numbers">
            <a:extLst>
              <a:ext uri="{FF2B5EF4-FFF2-40B4-BE49-F238E27FC236}">
                <a16:creationId xmlns:a16="http://schemas.microsoft.com/office/drawing/2014/main" id="{721C96E5-3E93-AA96-632E-823573345D48}"/>
              </a:ext>
            </a:extLst>
          </p:cNvPr>
          <p:cNvPicPr>
            <a:picLocks noChangeAspect="1"/>
          </p:cNvPicPr>
          <p:nvPr/>
        </p:nvPicPr>
        <p:blipFill rotWithShape="1">
          <a:blip r:embed="rId2"/>
          <a:srcRect l="3682" r="2200"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061871-09CA-3606-8CF4-BE3744965D5D}"/>
              </a:ext>
            </a:extLst>
          </p:cNvPr>
          <p:cNvSpPr>
            <a:spLocks noGrp="1"/>
          </p:cNvSpPr>
          <p:nvPr>
            <p:ph type="title"/>
          </p:nvPr>
        </p:nvSpPr>
        <p:spPr>
          <a:xfrm>
            <a:off x="7531610" y="365125"/>
            <a:ext cx="3822189" cy="1899912"/>
          </a:xfrm>
        </p:spPr>
        <p:txBody>
          <a:bodyPr>
            <a:normAutofit/>
          </a:bodyPr>
          <a:lstStyle/>
          <a:p>
            <a:r>
              <a:rPr lang="en-US" sz="4000" dirty="0"/>
              <a:t>Importing Data</a:t>
            </a:r>
          </a:p>
        </p:txBody>
      </p:sp>
      <p:sp>
        <p:nvSpPr>
          <p:cNvPr id="3" name="Content Placeholder 2">
            <a:extLst>
              <a:ext uri="{FF2B5EF4-FFF2-40B4-BE49-F238E27FC236}">
                <a16:creationId xmlns:a16="http://schemas.microsoft.com/office/drawing/2014/main" id="{ED00B8CF-A95F-0412-B690-7C0BC84732E5}"/>
              </a:ext>
            </a:extLst>
          </p:cNvPr>
          <p:cNvSpPr>
            <a:spLocks noGrp="1"/>
          </p:cNvSpPr>
          <p:nvPr>
            <p:ph idx="1"/>
          </p:nvPr>
        </p:nvSpPr>
        <p:spPr>
          <a:xfrm>
            <a:off x="7531610" y="2434201"/>
            <a:ext cx="3822189" cy="3742762"/>
          </a:xfrm>
        </p:spPr>
        <p:txBody>
          <a:bodyPr>
            <a:normAutofit/>
          </a:bodyPr>
          <a:lstStyle/>
          <a:p>
            <a:r>
              <a:rPr lang="en-US" sz="2000" dirty="0"/>
              <a:t>Once our code is finished it is time to use real world data. </a:t>
            </a:r>
          </a:p>
          <a:p>
            <a:r>
              <a:rPr lang="en-US" sz="2000" dirty="0"/>
              <a:t>Using historical data from the stock we might want to investee in is very crucial for investors.</a:t>
            </a:r>
          </a:p>
          <a:p>
            <a:r>
              <a:rPr lang="en-US" sz="2000" dirty="0"/>
              <a:t>Within our code we can import data and have it made into a historical graph. </a:t>
            </a:r>
          </a:p>
          <a:p>
            <a:r>
              <a:rPr lang="en-US" sz="2000" dirty="0"/>
              <a:t>Having visualization of the data can help investors make a decision on a stock. </a:t>
            </a:r>
          </a:p>
        </p:txBody>
      </p:sp>
    </p:spTree>
    <p:extLst>
      <p:ext uri="{BB962C8B-B14F-4D97-AF65-F5344CB8AC3E}">
        <p14:creationId xmlns:p14="http://schemas.microsoft.com/office/powerpoint/2010/main" val="321241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C92518-E4E8-F278-7F0D-7058020DC0C1}"/>
              </a:ext>
            </a:extLst>
          </p:cNvPr>
          <p:cNvSpPr>
            <a:spLocks noGrp="1"/>
          </p:cNvSpPr>
          <p:nvPr>
            <p:ph type="title"/>
          </p:nvPr>
        </p:nvSpPr>
        <p:spPr>
          <a:xfrm>
            <a:off x="1137034" y="609597"/>
            <a:ext cx="9392421" cy="1330841"/>
          </a:xfrm>
        </p:spPr>
        <p:txBody>
          <a:bodyPr>
            <a:normAutofit/>
          </a:bodyPr>
          <a:lstStyle/>
          <a:p>
            <a:r>
              <a:rPr lang="en-US" dirty="0"/>
              <a:t>Importing Data Cont.</a:t>
            </a:r>
          </a:p>
        </p:txBody>
      </p:sp>
      <p:sp>
        <p:nvSpPr>
          <p:cNvPr id="3" name="Content Placeholder 2">
            <a:extLst>
              <a:ext uri="{FF2B5EF4-FFF2-40B4-BE49-F238E27FC236}">
                <a16:creationId xmlns:a16="http://schemas.microsoft.com/office/drawing/2014/main" id="{6880E9A9-A6E7-7374-EF60-C05A96BB05AC}"/>
              </a:ext>
            </a:extLst>
          </p:cNvPr>
          <p:cNvSpPr>
            <a:spLocks noGrp="1"/>
          </p:cNvSpPr>
          <p:nvPr>
            <p:ph idx="1"/>
          </p:nvPr>
        </p:nvSpPr>
        <p:spPr>
          <a:xfrm>
            <a:off x="1137034" y="2198362"/>
            <a:ext cx="4958966" cy="3917773"/>
          </a:xfrm>
        </p:spPr>
        <p:txBody>
          <a:bodyPr>
            <a:normAutofit/>
          </a:bodyPr>
          <a:lstStyle/>
          <a:p>
            <a:r>
              <a:rPr lang="en-US" sz="2000"/>
              <a:t>We can go onto any web browser and download the csv file of the historical data we want to use. </a:t>
            </a:r>
          </a:p>
          <a:p>
            <a:r>
              <a:rPr lang="en-US" sz="2000"/>
              <a:t>It is very important to keep this data saved to the same folder our code is being saved so that we can import the data.</a:t>
            </a:r>
          </a:p>
          <a:p>
            <a:r>
              <a:rPr lang="en-US" sz="2000"/>
              <a:t>I have an example of the data for Tesla being downloaded and added to the proper folder for future use. </a:t>
            </a:r>
          </a:p>
        </p:txBody>
      </p:sp>
      <p:pic>
        <p:nvPicPr>
          <p:cNvPr id="5" name="Picture Placeholder 3">
            <a:extLst>
              <a:ext uri="{FF2B5EF4-FFF2-40B4-BE49-F238E27FC236}">
                <a16:creationId xmlns:a16="http://schemas.microsoft.com/office/drawing/2014/main" id="{12379259-6CE2-C1D4-51C7-4D621D1F09C7}"/>
              </a:ext>
            </a:extLst>
          </p:cNvPr>
          <p:cNvPicPr>
            <a:picLocks noChangeAspect="1"/>
          </p:cNvPicPr>
          <p:nvPr/>
        </p:nvPicPr>
        <p:blipFill>
          <a:blip r:embed="rId2"/>
          <a:stretch/>
        </p:blipFill>
        <p:spPr>
          <a:xfrm>
            <a:off x="6719367" y="3218898"/>
            <a:ext cx="4788505" cy="1687947"/>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67733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1F110B5-B43F-04E7-F4D8-DFEB89EDF84F}"/>
              </a:ext>
            </a:extLst>
          </p:cNvPr>
          <p:cNvSpPr>
            <a:spLocks noGrp="1"/>
          </p:cNvSpPr>
          <p:nvPr>
            <p:ph type="title"/>
          </p:nvPr>
        </p:nvSpPr>
        <p:spPr>
          <a:xfrm>
            <a:off x="1137034" y="609597"/>
            <a:ext cx="9392421" cy="1330841"/>
          </a:xfrm>
        </p:spPr>
        <p:txBody>
          <a:bodyPr>
            <a:normAutofit/>
          </a:bodyPr>
          <a:lstStyle/>
          <a:p>
            <a:r>
              <a:rPr lang="en-US" dirty="0"/>
              <a:t>Importing Data Cont.</a:t>
            </a:r>
          </a:p>
        </p:txBody>
      </p:sp>
      <p:sp>
        <p:nvSpPr>
          <p:cNvPr id="3" name="Content Placeholder 2">
            <a:extLst>
              <a:ext uri="{FF2B5EF4-FFF2-40B4-BE49-F238E27FC236}">
                <a16:creationId xmlns:a16="http://schemas.microsoft.com/office/drawing/2014/main" id="{ADCB5DD5-2000-0A73-9C84-B55188B4383E}"/>
              </a:ext>
            </a:extLst>
          </p:cNvPr>
          <p:cNvSpPr>
            <a:spLocks noGrp="1"/>
          </p:cNvSpPr>
          <p:nvPr>
            <p:ph idx="1"/>
          </p:nvPr>
        </p:nvSpPr>
        <p:spPr>
          <a:xfrm>
            <a:off x="1137034" y="2198362"/>
            <a:ext cx="4958966" cy="3917773"/>
          </a:xfrm>
        </p:spPr>
        <p:txBody>
          <a:bodyPr>
            <a:normAutofit/>
          </a:bodyPr>
          <a:lstStyle/>
          <a:p>
            <a:r>
              <a:rPr lang="en-US" sz="2000"/>
              <a:t>Once we have our csv file and it is saved in the proper location we can use it to hand in hand with our code to get a visual representation. </a:t>
            </a:r>
          </a:p>
          <a:p>
            <a:r>
              <a:rPr lang="en-US" sz="2000"/>
              <a:t>This example shows the same Tesla csv being imported and used to create a graph. </a:t>
            </a:r>
          </a:p>
        </p:txBody>
      </p:sp>
      <p:pic>
        <p:nvPicPr>
          <p:cNvPr id="4" name="Picture Placeholder 3" descr="A screenshot of a computer&#10;&#10;Description automatically generated">
            <a:extLst>
              <a:ext uri="{FF2B5EF4-FFF2-40B4-BE49-F238E27FC236}">
                <a16:creationId xmlns:a16="http://schemas.microsoft.com/office/drawing/2014/main" id="{457CABF2-A7C7-157F-13B7-29E973C4ECC1}"/>
              </a:ext>
            </a:extLst>
          </p:cNvPr>
          <p:cNvPicPr>
            <a:picLocks noChangeAspect="1"/>
          </p:cNvPicPr>
          <p:nvPr/>
        </p:nvPicPr>
        <p:blipFill>
          <a:blip r:embed="rId2"/>
          <a:srcRect l="9803" r="9803"/>
          <a:stretch/>
        </p:blipFill>
        <p:spPr>
          <a:xfrm>
            <a:off x="6736037" y="2184914"/>
            <a:ext cx="4755164" cy="375591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8359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2BBC6-5CA0-9B7E-6D0A-8F7F7F9E7FC3}"/>
              </a:ext>
            </a:extLst>
          </p:cNvPr>
          <p:cNvSpPr>
            <a:spLocks noGrp="1"/>
          </p:cNvSpPr>
          <p:nvPr>
            <p:ph type="title"/>
          </p:nvPr>
        </p:nvSpPr>
        <p:spPr>
          <a:xfrm>
            <a:off x="6892119" y="891540"/>
            <a:ext cx="4589493" cy="1578308"/>
          </a:xfrm>
        </p:spPr>
        <p:txBody>
          <a:bodyPr>
            <a:normAutofit/>
          </a:bodyPr>
          <a:lstStyle/>
          <a:p>
            <a:r>
              <a:rPr lang="en-US" sz="4000"/>
              <a:t>Implementing a GUI</a:t>
            </a:r>
          </a:p>
        </p:txBody>
      </p:sp>
      <p:pic>
        <p:nvPicPr>
          <p:cNvPr id="18" name="Picture 4" descr="Abstract background of data">
            <a:extLst>
              <a:ext uri="{FF2B5EF4-FFF2-40B4-BE49-F238E27FC236}">
                <a16:creationId xmlns:a16="http://schemas.microsoft.com/office/drawing/2014/main" id="{F757CD3C-4C60-B936-DFA4-AA838AF1879B}"/>
              </a:ext>
            </a:extLst>
          </p:cNvPr>
          <p:cNvPicPr>
            <a:picLocks noChangeAspect="1"/>
          </p:cNvPicPr>
          <p:nvPr/>
        </p:nvPicPr>
        <p:blipFill rotWithShape="1">
          <a:blip r:embed="rId2"/>
          <a:srcRect l="17769" r="26188"/>
          <a:stretch/>
        </p:blipFill>
        <p:spPr>
          <a:xfrm>
            <a:off x="1" y="1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3" name="Content Placeholder 2">
            <a:extLst>
              <a:ext uri="{FF2B5EF4-FFF2-40B4-BE49-F238E27FC236}">
                <a16:creationId xmlns:a16="http://schemas.microsoft.com/office/drawing/2014/main" id="{AD404F43-1E92-35CD-F594-04C679EC0569}"/>
              </a:ext>
            </a:extLst>
          </p:cNvPr>
          <p:cNvSpPr>
            <a:spLocks noGrp="1"/>
          </p:cNvSpPr>
          <p:nvPr>
            <p:ph idx="1"/>
          </p:nvPr>
        </p:nvSpPr>
        <p:spPr>
          <a:xfrm>
            <a:off x="6892119" y="2630161"/>
            <a:ext cx="4589491" cy="3332489"/>
          </a:xfrm>
        </p:spPr>
        <p:txBody>
          <a:bodyPr>
            <a:normAutofit/>
          </a:bodyPr>
          <a:lstStyle/>
          <a:p>
            <a:r>
              <a:rPr lang="en-US" sz="1700" dirty="0"/>
              <a:t>A GUI or Graphical user interface i</a:t>
            </a:r>
            <a:r>
              <a:rPr lang="en-US" sz="1700" b="0" i="0" dirty="0">
                <a:effectLst/>
              </a:rPr>
              <a:t>s a digital interface in which a user interacts with graphical components such as icons, buttons, and menus. </a:t>
            </a:r>
          </a:p>
          <a:p>
            <a:r>
              <a:rPr lang="en-US" sz="1700" dirty="0"/>
              <a:t>We wouldn’t want the user to have direct access to our code so we would create a GUI for them to interact with and make the changes they need.</a:t>
            </a:r>
          </a:p>
          <a:p>
            <a:r>
              <a:rPr lang="en-US" sz="1700" dirty="0"/>
              <a:t>A GUI basically just ask for inputs from the user and our coding will have a desired output, so the user doesn’t need to do anything. </a:t>
            </a:r>
          </a:p>
        </p:txBody>
      </p:sp>
    </p:spTree>
    <p:extLst>
      <p:ext uri="{BB962C8B-B14F-4D97-AF65-F5344CB8AC3E}">
        <p14:creationId xmlns:p14="http://schemas.microsoft.com/office/powerpoint/2010/main" val="200094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FDFD5-C457-9F3D-FE7D-DA002D2A30CA}"/>
              </a:ext>
            </a:extLst>
          </p:cNvPr>
          <p:cNvSpPr>
            <a:spLocks noGrp="1"/>
          </p:cNvSpPr>
          <p:nvPr>
            <p:ph type="title"/>
          </p:nvPr>
        </p:nvSpPr>
        <p:spPr>
          <a:xfrm>
            <a:off x="6892119" y="891540"/>
            <a:ext cx="4589493" cy="1578308"/>
          </a:xfrm>
        </p:spPr>
        <p:txBody>
          <a:bodyPr>
            <a:normAutofit/>
          </a:bodyPr>
          <a:lstStyle/>
          <a:p>
            <a:r>
              <a:rPr lang="en-US" sz="4000"/>
              <a:t>GUI Cont.</a:t>
            </a:r>
          </a:p>
        </p:txBody>
      </p:sp>
      <p:pic>
        <p:nvPicPr>
          <p:cNvPr id="4" name="Picture Placeholder 3">
            <a:extLst>
              <a:ext uri="{FF2B5EF4-FFF2-40B4-BE49-F238E27FC236}">
                <a16:creationId xmlns:a16="http://schemas.microsoft.com/office/drawing/2014/main" id="{B98314D8-27DE-28EC-1CCB-47283551DB84}"/>
              </a:ext>
            </a:extLst>
          </p:cNvPr>
          <p:cNvPicPr>
            <a:picLocks noChangeAspect="1"/>
          </p:cNvPicPr>
          <p:nvPr/>
        </p:nvPicPr>
        <p:blipFill rotWithShape="1">
          <a:blip r:embed="rId2"/>
          <a:srcRect r="1" b="13431"/>
          <a:stretch/>
        </p:blipFill>
        <p:spPr>
          <a:xfrm>
            <a:off x="1" y="1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3" name="Content Placeholder 2">
            <a:extLst>
              <a:ext uri="{FF2B5EF4-FFF2-40B4-BE49-F238E27FC236}">
                <a16:creationId xmlns:a16="http://schemas.microsoft.com/office/drawing/2014/main" id="{B58D64B4-B45F-2ADD-7D8B-ACFDB57C340A}"/>
              </a:ext>
            </a:extLst>
          </p:cNvPr>
          <p:cNvSpPr>
            <a:spLocks noGrp="1"/>
          </p:cNvSpPr>
          <p:nvPr>
            <p:ph idx="1"/>
          </p:nvPr>
        </p:nvSpPr>
        <p:spPr>
          <a:xfrm>
            <a:off x="6892119" y="2630161"/>
            <a:ext cx="4589491" cy="3332489"/>
          </a:xfrm>
        </p:spPr>
        <p:txBody>
          <a:bodyPr>
            <a:normAutofit/>
          </a:bodyPr>
          <a:lstStyle/>
          <a:p>
            <a:r>
              <a:rPr lang="en-US" sz="2000" dirty="0"/>
              <a:t>A GUI can be as simple or as complex as we want to make it. The GUI we have created allows users to input their stock, how many shares, and historical data. </a:t>
            </a:r>
          </a:p>
          <a:p>
            <a:r>
              <a:rPr lang="en-US" sz="2000" dirty="0"/>
              <a:t>This simple design allows us to track all stock the user has, the historical data, pull reports and even show future predictions.</a:t>
            </a:r>
          </a:p>
          <a:p>
            <a:endParaRPr lang="en-US" sz="2000" dirty="0"/>
          </a:p>
          <a:p>
            <a:endParaRPr lang="en-US" sz="2000" dirty="0"/>
          </a:p>
        </p:txBody>
      </p:sp>
    </p:spTree>
    <p:extLst>
      <p:ext uri="{BB962C8B-B14F-4D97-AF65-F5344CB8AC3E}">
        <p14:creationId xmlns:p14="http://schemas.microsoft.com/office/powerpoint/2010/main" val="350109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9CA5BA-DDAA-FB84-2AED-DCD5711BD3E8}"/>
              </a:ext>
            </a:extLst>
          </p:cNvPr>
          <p:cNvSpPr>
            <a:spLocks noGrp="1"/>
          </p:cNvSpPr>
          <p:nvPr>
            <p:ph type="title"/>
          </p:nvPr>
        </p:nvSpPr>
        <p:spPr>
          <a:xfrm>
            <a:off x="630936" y="457200"/>
            <a:ext cx="4343400" cy="1929384"/>
          </a:xfrm>
        </p:spPr>
        <p:txBody>
          <a:bodyPr anchor="ctr">
            <a:normAutofit/>
          </a:bodyPr>
          <a:lstStyle/>
          <a:p>
            <a:r>
              <a:rPr lang="en-US" sz="4800"/>
              <a:t>GUI Cont.</a:t>
            </a:r>
          </a:p>
        </p:txBody>
      </p:sp>
      <p:sp>
        <p:nvSpPr>
          <p:cNvPr id="12"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E10881-1EE3-656A-206D-835BF8A500FB}"/>
              </a:ext>
            </a:extLst>
          </p:cNvPr>
          <p:cNvSpPr>
            <a:spLocks noGrp="1"/>
          </p:cNvSpPr>
          <p:nvPr>
            <p:ph idx="1"/>
          </p:nvPr>
        </p:nvSpPr>
        <p:spPr>
          <a:xfrm>
            <a:off x="5541263" y="457200"/>
            <a:ext cx="6007608" cy="1929384"/>
          </a:xfrm>
        </p:spPr>
        <p:txBody>
          <a:bodyPr anchor="ctr">
            <a:normAutofit/>
          </a:bodyPr>
          <a:lstStyle/>
          <a:p>
            <a:r>
              <a:rPr lang="en-US" sz="2000"/>
              <a:t>The interface is simple and easy for the user to follow and input and wanted data. </a:t>
            </a:r>
          </a:p>
          <a:p>
            <a:r>
              <a:rPr lang="en-US" sz="2000"/>
              <a:t>The History and Report tabs allow the user to dive deeper into the stock they have in order to track all changes and help make future predictions. </a:t>
            </a:r>
          </a:p>
        </p:txBody>
      </p:sp>
      <p:pic>
        <p:nvPicPr>
          <p:cNvPr id="4" name="Picture Placeholder 3" descr="A screenshot of a computer&#10;&#10;Description automatically generated with medium confidence">
            <a:extLst>
              <a:ext uri="{FF2B5EF4-FFF2-40B4-BE49-F238E27FC236}">
                <a16:creationId xmlns:a16="http://schemas.microsoft.com/office/drawing/2014/main" id="{F13B213A-BE02-ECD4-F78B-ABDD8C2B15AA}"/>
              </a:ext>
            </a:extLst>
          </p:cNvPr>
          <p:cNvPicPr>
            <a:picLocks noChangeAspect="1"/>
          </p:cNvPicPr>
          <p:nvPr/>
        </p:nvPicPr>
        <p:blipFill>
          <a:blip r:embed="rId2"/>
          <a:srcRect t="15739" b="15739"/>
          <a:stretch/>
        </p:blipFill>
        <p:spPr>
          <a:xfrm>
            <a:off x="871603" y="2569464"/>
            <a:ext cx="4657594" cy="3678936"/>
          </a:xfrm>
          <a:prstGeom prst="rect">
            <a:avLst/>
          </a:prstGeom>
        </p:spPr>
      </p:pic>
      <p:pic>
        <p:nvPicPr>
          <p:cNvPr id="5" name="Picture Placeholder 3" descr="A screenshot of a computer&#10;&#10;Description automatically generated with medium confidence">
            <a:extLst>
              <a:ext uri="{FF2B5EF4-FFF2-40B4-BE49-F238E27FC236}">
                <a16:creationId xmlns:a16="http://schemas.microsoft.com/office/drawing/2014/main" id="{DAA53067-692F-BB72-1C95-28054E090CF8}"/>
              </a:ext>
            </a:extLst>
          </p:cNvPr>
          <p:cNvPicPr>
            <a:picLocks noChangeAspect="1"/>
          </p:cNvPicPr>
          <p:nvPr/>
        </p:nvPicPr>
        <p:blipFill>
          <a:blip r:embed="rId3"/>
          <a:srcRect t="15774" b="15774"/>
          <a:stretch/>
        </p:blipFill>
        <p:spPr>
          <a:xfrm>
            <a:off x="6657373" y="2569464"/>
            <a:ext cx="4662357" cy="3678936"/>
          </a:xfrm>
          <a:prstGeom prst="rect">
            <a:avLst/>
          </a:prstGeom>
        </p:spPr>
      </p:pic>
    </p:spTree>
    <p:extLst>
      <p:ext uri="{BB962C8B-B14F-4D97-AF65-F5344CB8AC3E}">
        <p14:creationId xmlns:p14="http://schemas.microsoft.com/office/powerpoint/2010/main" val="497958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B7667C-9FE6-4B71-0E7C-EE2ED873385B}"/>
              </a:ext>
            </a:extLst>
          </p:cNvPr>
          <p:cNvSpPr>
            <a:spLocks noGrp="1"/>
          </p:cNvSpPr>
          <p:nvPr>
            <p:ph type="title"/>
          </p:nvPr>
        </p:nvSpPr>
        <p:spPr>
          <a:xfrm>
            <a:off x="640080" y="325369"/>
            <a:ext cx="4368602" cy="1956841"/>
          </a:xfrm>
        </p:spPr>
        <p:txBody>
          <a:bodyPr anchor="b">
            <a:normAutofit/>
          </a:bodyPr>
          <a:lstStyle/>
          <a:p>
            <a:r>
              <a:rPr lang="en-US" sz="5400"/>
              <a:t>Career Skills developed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3FD002-E749-2796-342D-D340BEEE9FCD}"/>
              </a:ext>
            </a:extLst>
          </p:cNvPr>
          <p:cNvSpPr>
            <a:spLocks noGrp="1"/>
          </p:cNvSpPr>
          <p:nvPr>
            <p:ph idx="1"/>
          </p:nvPr>
        </p:nvSpPr>
        <p:spPr>
          <a:xfrm>
            <a:off x="640080" y="2872899"/>
            <a:ext cx="4243589" cy="3320668"/>
          </a:xfrm>
        </p:spPr>
        <p:txBody>
          <a:bodyPr>
            <a:normAutofit/>
          </a:bodyPr>
          <a:lstStyle/>
          <a:p>
            <a:r>
              <a:rPr lang="en-US" sz="1400" b="0" i="0">
                <a:effectLst/>
              </a:rPr>
              <a:t>Throughout the course of this project, I have gained a profound appreciation for the criticality of meticulousness and attention to detail. Within our code, even minor syntax errors possess the potential to halt the entire program's execution, while the outcomes can be influenced by factors as seemingly inconspicuous as spacing and precision.</a:t>
            </a:r>
          </a:p>
          <a:p>
            <a:r>
              <a:rPr lang="en-US" sz="1400" b="0" i="0">
                <a:effectLst/>
              </a:rPr>
              <a:t>Furthermore, this project has afforded me invaluable opportunities to expand my skill set. I have acquired proficiency in class creation, inheritance implementation, GUI design, code testing, and an array of other essential techniques and practices. The depth and breadth of knowledge gained through these experiences have proven instrumental in my professional growth.</a:t>
            </a:r>
          </a:p>
        </p:txBody>
      </p:sp>
      <p:pic>
        <p:nvPicPr>
          <p:cNvPr id="5" name="Picture 4" descr="White bulbs with a yellow one standing out">
            <a:extLst>
              <a:ext uri="{FF2B5EF4-FFF2-40B4-BE49-F238E27FC236}">
                <a16:creationId xmlns:a16="http://schemas.microsoft.com/office/drawing/2014/main" id="{151071EE-9445-7455-5035-99B8FDDFB506}"/>
              </a:ext>
            </a:extLst>
          </p:cNvPr>
          <p:cNvPicPr>
            <a:picLocks noChangeAspect="1"/>
          </p:cNvPicPr>
          <p:nvPr/>
        </p:nvPicPr>
        <p:blipFill rotWithShape="1">
          <a:blip r:embed="rId2"/>
          <a:srcRect l="8589" r="2445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63959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839EDFD-C0B6-F70E-2688-1DB9C7F1BF41}"/>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4EAE029E-0290-122B-0FDA-8500E02E078F}"/>
              </a:ext>
            </a:extLst>
          </p:cNvPr>
          <p:cNvSpPr>
            <a:spLocks noGrp="1"/>
          </p:cNvSpPr>
          <p:nvPr>
            <p:ph type="title"/>
          </p:nvPr>
        </p:nvSpPr>
        <p:spPr>
          <a:xfrm>
            <a:off x="838200" y="365125"/>
            <a:ext cx="10515600" cy="1325563"/>
          </a:xfrm>
        </p:spPr>
        <p:txBody>
          <a:bodyPr>
            <a:normAutofit/>
          </a:bodyPr>
          <a:lstStyle/>
          <a:p>
            <a:r>
              <a:rPr lang="en-US">
                <a:solidFill>
                  <a:srgbClr val="FFFFFF"/>
                </a:solidFill>
              </a:rPr>
              <a:t>Conclusion </a:t>
            </a:r>
          </a:p>
        </p:txBody>
      </p:sp>
      <p:graphicFrame>
        <p:nvGraphicFramePr>
          <p:cNvPr id="5" name="Content Placeholder 2">
            <a:extLst>
              <a:ext uri="{FF2B5EF4-FFF2-40B4-BE49-F238E27FC236}">
                <a16:creationId xmlns:a16="http://schemas.microsoft.com/office/drawing/2014/main" id="{CE6CEB30-D953-4A87-34CD-EDBB7DCA3511}"/>
              </a:ext>
            </a:extLst>
          </p:cNvPr>
          <p:cNvGraphicFramePr>
            <a:graphicFrameLocks noGrp="1"/>
          </p:cNvGraphicFramePr>
          <p:nvPr>
            <p:ph idx="1"/>
            <p:extLst>
              <p:ext uri="{D42A27DB-BD31-4B8C-83A1-F6EECF244321}">
                <p14:modId xmlns:p14="http://schemas.microsoft.com/office/powerpoint/2010/main" val="9466064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080437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gital financial graph">
            <a:extLst>
              <a:ext uri="{FF2B5EF4-FFF2-40B4-BE49-F238E27FC236}">
                <a16:creationId xmlns:a16="http://schemas.microsoft.com/office/drawing/2014/main" id="{48C887E5-06A7-FA0A-81F0-D35DF496FB02}"/>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F174FE7-BFF7-DE5A-8F39-9B8104B79127}"/>
              </a:ext>
            </a:extLst>
          </p:cNvPr>
          <p:cNvSpPr>
            <a:spLocks noGrp="1"/>
          </p:cNvSpPr>
          <p:nvPr>
            <p:ph type="title"/>
          </p:nvPr>
        </p:nvSpPr>
        <p:spPr>
          <a:xfrm>
            <a:off x="838200" y="365125"/>
            <a:ext cx="10515600" cy="1325563"/>
          </a:xfrm>
        </p:spPr>
        <p:txBody>
          <a:bodyPr>
            <a:normAutofit/>
          </a:bodyPr>
          <a:lstStyle/>
          <a:p>
            <a:r>
              <a:rPr lang="en-US">
                <a:solidFill>
                  <a:srgbClr val="FFFFFF"/>
                </a:solidFill>
              </a:rPr>
              <a:t>Introduction</a:t>
            </a:r>
          </a:p>
        </p:txBody>
      </p:sp>
      <p:sp>
        <p:nvSpPr>
          <p:cNvPr id="3" name="Content Placeholder 2">
            <a:extLst>
              <a:ext uri="{FF2B5EF4-FFF2-40B4-BE49-F238E27FC236}">
                <a16:creationId xmlns:a16="http://schemas.microsoft.com/office/drawing/2014/main" id="{5EF8F58D-C3C8-91C0-CBED-53EDAC94BEC9}"/>
              </a:ext>
            </a:extLst>
          </p:cNvPr>
          <p:cNvSpPr>
            <a:spLocks noGrp="1"/>
          </p:cNvSpPr>
          <p:nvPr>
            <p:ph idx="1"/>
          </p:nvPr>
        </p:nvSpPr>
        <p:spPr>
          <a:xfrm>
            <a:off x="838200" y="1825625"/>
            <a:ext cx="10515600" cy="4351338"/>
          </a:xfrm>
        </p:spPr>
        <p:txBody>
          <a:bodyPr>
            <a:normAutofit/>
          </a:bodyPr>
          <a:lstStyle/>
          <a:p>
            <a:r>
              <a:rPr lang="en-US" kern="100">
                <a:solidFill>
                  <a:srgbClr val="FFFFFF"/>
                </a:solidFill>
                <a:effectLst/>
                <a:latin typeface="Times New Roman" panose="02020603050405020304" pitchFamily="18" charset="0"/>
                <a:ea typeface="Noto Sans CJK SC"/>
                <a:cs typeface="Lohit Devanagari"/>
              </a:rPr>
              <a:t>The project has provided me with experience creating applications in Python. </a:t>
            </a:r>
            <a:r>
              <a:rPr lang="en-US" kern="100">
                <a:solidFill>
                  <a:srgbClr val="FFFFFF"/>
                </a:solidFill>
                <a:latin typeface="Times New Roman" panose="02020603050405020304" pitchFamily="18" charset="0"/>
                <a:ea typeface="Noto Sans CJK SC"/>
                <a:cs typeface="Lohit Devanagari"/>
              </a:rPr>
              <a:t>After completing this project the I am able to </a:t>
            </a:r>
            <a:r>
              <a:rPr lang="en-US" kern="100">
                <a:solidFill>
                  <a:srgbClr val="FFFFFF"/>
                </a:solidFill>
                <a:effectLst/>
                <a:latin typeface="Times New Roman" panose="02020603050405020304" pitchFamily="18" charset="0"/>
                <a:ea typeface="Noto Sans CJK SC"/>
                <a:cs typeface="Lohit Devanagari"/>
              </a:rPr>
              <a:t>use object-oriented techniques to develop a stock tracking application. This project will have both console and GUI (Graphical User Interfaces). By processing the historical stock data, profit/loss reports can be generated. The system will use the Python libraries to create charts and get historical stock data from web sites. </a:t>
            </a:r>
          </a:p>
          <a:p>
            <a:pPr marL="0" indent="0">
              <a:buNone/>
            </a:pPr>
            <a:endParaRPr lang="en-US">
              <a:solidFill>
                <a:srgbClr val="FFFFFF"/>
              </a:solidFill>
            </a:endParaRPr>
          </a:p>
        </p:txBody>
      </p:sp>
    </p:spTree>
    <p:extLst>
      <p:ext uri="{BB962C8B-B14F-4D97-AF65-F5344CB8AC3E}">
        <p14:creationId xmlns:p14="http://schemas.microsoft.com/office/powerpoint/2010/main" val="227076210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3624A8-B1C1-6892-C318-1131AE208341}"/>
              </a:ext>
            </a:extLst>
          </p:cNvPr>
          <p:cNvSpPr>
            <a:spLocks noGrp="1"/>
          </p:cNvSpPr>
          <p:nvPr>
            <p:ph type="title"/>
          </p:nvPr>
        </p:nvSpPr>
        <p:spPr>
          <a:xfrm>
            <a:off x="838200" y="609600"/>
            <a:ext cx="3739341" cy="1330839"/>
          </a:xfrm>
        </p:spPr>
        <p:txBody>
          <a:bodyPr>
            <a:normAutofit/>
          </a:bodyPr>
          <a:lstStyle/>
          <a:p>
            <a:r>
              <a:rPr lang="en-US" dirty="0"/>
              <a:t>Creating a class</a:t>
            </a:r>
          </a:p>
        </p:txBody>
      </p:sp>
      <p:sp>
        <p:nvSpPr>
          <p:cNvPr id="3" name="Content Placeholder 2">
            <a:extLst>
              <a:ext uri="{FF2B5EF4-FFF2-40B4-BE49-F238E27FC236}">
                <a16:creationId xmlns:a16="http://schemas.microsoft.com/office/drawing/2014/main" id="{22331BB0-C64C-1BA9-AD1D-B1C2D6061605}"/>
              </a:ext>
            </a:extLst>
          </p:cNvPr>
          <p:cNvSpPr>
            <a:spLocks noGrp="1"/>
          </p:cNvSpPr>
          <p:nvPr>
            <p:ph idx="1"/>
          </p:nvPr>
        </p:nvSpPr>
        <p:spPr>
          <a:xfrm>
            <a:off x="862366" y="2194102"/>
            <a:ext cx="3427001" cy="3908586"/>
          </a:xfrm>
        </p:spPr>
        <p:txBody>
          <a:bodyPr>
            <a:normAutofit/>
          </a:bodyPr>
          <a:lstStyle/>
          <a:p>
            <a:r>
              <a:rPr lang="en-US" sz="2000"/>
              <a:t>Before starting a major project it is always good to plan and have a general diagram before starting. Utilizing Vizio is always helpful and a great place to start. </a:t>
            </a:r>
          </a:p>
          <a:p>
            <a:r>
              <a:rPr lang="en-US" sz="2000"/>
              <a:t>I have inserted a small example of Visio showing the creation and relationships of the “stocks” class. </a:t>
            </a:r>
          </a:p>
        </p:txBody>
      </p:sp>
      <p:pic>
        <p:nvPicPr>
          <p:cNvPr id="4" name="Picture Placeholder 3">
            <a:extLst>
              <a:ext uri="{FF2B5EF4-FFF2-40B4-BE49-F238E27FC236}">
                <a16:creationId xmlns:a16="http://schemas.microsoft.com/office/drawing/2014/main" id="{E624A8A0-85A7-31A0-7208-360B7E5795A6}"/>
              </a:ext>
            </a:extLst>
          </p:cNvPr>
          <p:cNvPicPr>
            <a:picLocks noChangeAspect="1"/>
          </p:cNvPicPr>
          <p:nvPr/>
        </p:nvPicPr>
        <p:blipFill rotWithShape="1">
          <a:blip r:embed="rId2"/>
          <a:stretch/>
        </p:blipFill>
        <p:spPr>
          <a:xfrm>
            <a:off x="5445457" y="1732820"/>
            <a:ext cx="6155141" cy="3416101"/>
          </a:xfrm>
          <a:prstGeom prst="rect">
            <a:avLst/>
          </a:prstGeom>
        </p:spPr>
      </p:pic>
    </p:spTree>
    <p:extLst>
      <p:ext uri="{BB962C8B-B14F-4D97-AF65-F5344CB8AC3E}">
        <p14:creationId xmlns:p14="http://schemas.microsoft.com/office/powerpoint/2010/main" val="2421557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73EA9E-609A-0ED6-2A21-C6A9D270C718}"/>
              </a:ext>
            </a:extLst>
          </p:cNvPr>
          <p:cNvSpPr>
            <a:spLocks noGrp="1"/>
          </p:cNvSpPr>
          <p:nvPr>
            <p:ph type="title"/>
          </p:nvPr>
        </p:nvSpPr>
        <p:spPr>
          <a:xfrm>
            <a:off x="838201" y="643467"/>
            <a:ext cx="3888526" cy="1800526"/>
          </a:xfrm>
        </p:spPr>
        <p:txBody>
          <a:bodyPr>
            <a:normAutofit/>
          </a:bodyPr>
          <a:lstStyle/>
          <a:p>
            <a:r>
              <a:rPr lang="en-US"/>
              <a:t>Creating a Class</a:t>
            </a:r>
          </a:p>
        </p:txBody>
      </p:sp>
      <p:sp>
        <p:nvSpPr>
          <p:cNvPr id="3" name="Content Placeholder 2">
            <a:extLst>
              <a:ext uri="{FF2B5EF4-FFF2-40B4-BE49-F238E27FC236}">
                <a16:creationId xmlns:a16="http://schemas.microsoft.com/office/drawing/2014/main" id="{B55B674F-647A-AD29-75EC-509587054E16}"/>
              </a:ext>
            </a:extLst>
          </p:cNvPr>
          <p:cNvSpPr>
            <a:spLocks noGrp="1"/>
          </p:cNvSpPr>
          <p:nvPr>
            <p:ph idx="1"/>
          </p:nvPr>
        </p:nvSpPr>
        <p:spPr>
          <a:xfrm>
            <a:off x="838201" y="2623381"/>
            <a:ext cx="3888528" cy="3553581"/>
          </a:xfrm>
        </p:spPr>
        <p:txBody>
          <a:bodyPr>
            <a:normAutofit/>
          </a:bodyPr>
          <a:lstStyle/>
          <a:p>
            <a:r>
              <a:rPr lang="en-US" sz="2000"/>
              <a:t>In this example I have created the class “Stock” and “DailyData”.</a:t>
            </a:r>
          </a:p>
          <a:p>
            <a:r>
              <a:rPr lang="en-US" sz="2000"/>
              <a:t>In Python the __init__ method is a special method called when an object is created from a class. It is used to initialize the attributes of the class.</a:t>
            </a:r>
          </a:p>
          <a:p>
            <a:r>
              <a:rPr lang="en-US" sz="2000"/>
              <a:t>The self parameter refers to the instance of the class that is being created. </a:t>
            </a:r>
          </a:p>
        </p:txBody>
      </p:sp>
      <p:pic>
        <p:nvPicPr>
          <p:cNvPr id="8" name="Picture Placeholder 3" descr="A computer screen shot of a code&#10;&#10;Description automatically generated with low confidence">
            <a:extLst>
              <a:ext uri="{FF2B5EF4-FFF2-40B4-BE49-F238E27FC236}">
                <a16:creationId xmlns:a16="http://schemas.microsoft.com/office/drawing/2014/main" id="{618BA2D3-F206-2C97-6EF2-EB256B22B45F}"/>
              </a:ext>
            </a:extLst>
          </p:cNvPr>
          <p:cNvPicPr>
            <a:picLocks noChangeAspect="1"/>
          </p:cNvPicPr>
          <p:nvPr/>
        </p:nvPicPr>
        <p:blipFill rotWithShape="1">
          <a:blip r:embed="rId2"/>
          <a:stretch/>
        </p:blipFill>
        <p:spPr>
          <a:xfrm>
            <a:off x="6800986" y="1425275"/>
            <a:ext cx="4747547" cy="4035793"/>
          </a:xfrm>
          <a:prstGeom prst="rect">
            <a:avLst/>
          </a:prstGeom>
        </p:spPr>
      </p:pic>
    </p:spTree>
    <p:extLst>
      <p:ext uri="{BB962C8B-B14F-4D97-AF65-F5344CB8AC3E}">
        <p14:creationId xmlns:p14="http://schemas.microsoft.com/office/powerpoint/2010/main" val="1290898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66CF1FE-9205-B79F-DF8C-EFC9268CA9B9}"/>
              </a:ext>
            </a:extLst>
          </p:cNvPr>
          <p:cNvSpPr>
            <a:spLocks noGrp="1"/>
          </p:cNvSpPr>
          <p:nvPr>
            <p:ph type="title"/>
          </p:nvPr>
        </p:nvSpPr>
        <p:spPr>
          <a:xfrm>
            <a:off x="838200" y="609600"/>
            <a:ext cx="3739341" cy="1330839"/>
          </a:xfrm>
        </p:spPr>
        <p:txBody>
          <a:bodyPr>
            <a:normAutofit/>
          </a:bodyPr>
          <a:lstStyle/>
          <a:p>
            <a:r>
              <a:rPr lang="en-US" dirty="0"/>
              <a:t>Testing Code</a:t>
            </a:r>
          </a:p>
        </p:txBody>
      </p:sp>
      <p:sp>
        <p:nvSpPr>
          <p:cNvPr id="3" name="Content Placeholder 2">
            <a:extLst>
              <a:ext uri="{FF2B5EF4-FFF2-40B4-BE49-F238E27FC236}">
                <a16:creationId xmlns:a16="http://schemas.microsoft.com/office/drawing/2014/main" id="{47A82342-EE74-4F71-8D8C-D43DC4921B25}"/>
              </a:ext>
            </a:extLst>
          </p:cNvPr>
          <p:cNvSpPr>
            <a:spLocks noGrp="1"/>
          </p:cNvSpPr>
          <p:nvPr>
            <p:ph idx="1"/>
          </p:nvPr>
        </p:nvSpPr>
        <p:spPr>
          <a:xfrm>
            <a:off x="862366" y="2194102"/>
            <a:ext cx="3427001" cy="3908586"/>
          </a:xfrm>
        </p:spPr>
        <p:txBody>
          <a:bodyPr>
            <a:normAutofit/>
          </a:bodyPr>
          <a:lstStyle/>
          <a:p>
            <a:r>
              <a:rPr lang="en-US" sz="2000"/>
              <a:t>Anytime we create or define something in Python, it is always a good habit to check your work as you go.</a:t>
            </a:r>
          </a:p>
          <a:p>
            <a:r>
              <a:rPr lang="en-US" sz="2000"/>
              <a:t>If you don’t you check as you go you can potentially waste time by having to go back to something that should already be done. </a:t>
            </a:r>
          </a:p>
        </p:txBody>
      </p:sp>
      <p:pic>
        <p:nvPicPr>
          <p:cNvPr id="4" name="Picture Placeholder 3" descr="A computer screen shot of a program&#10;&#10;Description automatically generated with low confidence">
            <a:extLst>
              <a:ext uri="{FF2B5EF4-FFF2-40B4-BE49-F238E27FC236}">
                <a16:creationId xmlns:a16="http://schemas.microsoft.com/office/drawing/2014/main" id="{86A2A513-FA8B-CC57-EEC0-16697722BE17}"/>
              </a:ext>
            </a:extLst>
          </p:cNvPr>
          <p:cNvPicPr>
            <a:picLocks noChangeAspect="1"/>
          </p:cNvPicPr>
          <p:nvPr/>
        </p:nvPicPr>
        <p:blipFill rotWithShape="1">
          <a:blip r:embed="rId2"/>
          <a:stretch/>
        </p:blipFill>
        <p:spPr>
          <a:xfrm>
            <a:off x="5445457" y="1678961"/>
            <a:ext cx="6155141" cy="3523818"/>
          </a:xfrm>
          <a:prstGeom prst="rect">
            <a:avLst/>
          </a:prstGeom>
        </p:spPr>
      </p:pic>
    </p:spTree>
    <p:extLst>
      <p:ext uri="{BB962C8B-B14F-4D97-AF65-F5344CB8AC3E}">
        <p14:creationId xmlns:p14="http://schemas.microsoft.com/office/powerpoint/2010/main" val="2304372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uter script on a screen">
            <a:extLst>
              <a:ext uri="{FF2B5EF4-FFF2-40B4-BE49-F238E27FC236}">
                <a16:creationId xmlns:a16="http://schemas.microsoft.com/office/drawing/2014/main" id="{0084B2C9-B762-EE0C-94D1-35E3C00447E3}"/>
              </a:ext>
            </a:extLst>
          </p:cNvPr>
          <p:cNvPicPr>
            <a:picLocks noChangeAspect="1"/>
          </p:cNvPicPr>
          <p:nvPr/>
        </p:nvPicPr>
        <p:blipFill rotWithShape="1">
          <a:blip r:embed="rId2"/>
          <a:srcRect l="3786" r="43558" b="-1"/>
          <a:stretch/>
        </p:blipFill>
        <p:spPr>
          <a:xfrm>
            <a:off x="20" y="10"/>
            <a:ext cx="5409897" cy="6857990"/>
          </a:xfrm>
          <a:prstGeom prst="rect">
            <a:avLst/>
          </a:prstGeom>
        </p:spPr>
      </p:pic>
      <p:sp>
        <p:nvSpPr>
          <p:cNvPr id="11" name="Rectangle 10">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086FAD-04A3-7A2E-5DA9-235BD697EF4F}"/>
              </a:ext>
            </a:extLst>
          </p:cNvPr>
          <p:cNvSpPr>
            <a:spLocks noGrp="1"/>
          </p:cNvSpPr>
          <p:nvPr>
            <p:ph type="title"/>
          </p:nvPr>
        </p:nvSpPr>
        <p:spPr>
          <a:xfrm>
            <a:off x="6746000" y="1253266"/>
            <a:ext cx="4110197" cy="907199"/>
          </a:xfrm>
        </p:spPr>
        <p:txBody>
          <a:bodyPr anchor="b">
            <a:normAutofit/>
          </a:bodyPr>
          <a:lstStyle/>
          <a:p>
            <a:pPr algn="ctr"/>
            <a:r>
              <a:rPr lang="en-US" sz="2700" dirty="0">
                <a:solidFill>
                  <a:schemeClr val="tx1">
                    <a:lumMod val="65000"/>
                    <a:lumOff val="35000"/>
                  </a:schemeClr>
                </a:solidFill>
                <a:latin typeface="+mn-lt"/>
                <a:cs typeface="Arial"/>
              </a:rPr>
              <a:t>Text-Based User Interface</a:t>
            </a:r>
            <a:endParaRPr lang="en-US" sz="2700" dirty="0">
              <a:solidFill>
                <a:schemeClr val="tx1">
                  <a:lumMod val="65000"/>
                  <a:lumOff val="35000"/>
                </a:schemeClr>
              </a:solidFill>
              <a:latin typeface="+mn-lt"/>
            </a:endParaRPr>
          </a:p>
        </p:txBody>
      </p:sp>
      <p:sp>
        <p:nvSpPr>
          <p:cNvPr id="3" name="Content Placeholder 2">
            <a:extLst>
              <a:ext uri="{FF2B5EF4-FFF2-40B4-BE49-F238E27FC236}">
                <a16:creationId xmlns:a16="http://schemas.microsoft.com/office/drawing/2014/main" id="{F60A0EF6-B22C-1D89-BEA4-93B5C96F81B3}"/>
              </a:ext>
            </a:extLst>
          </p:cNvPr>
          <p:cNvSpPr>
            <a:spLocks noGrp="1"/>
          </p:cNvSpPr>
          <p:nvPr>
            <p:ph idx="1"/>
          </p:nvPr>
        </p:nvSpPr>
        <p:spPr>
          <a:xfrm>
            <a:off x="6746001" y="2458095"/>
            <a:ext cx="4110198" cy="3075480"/>
          </a:xfrm>
        </p:spPr>
        <p:txBody>
          <a:bodyPr anchor="t">
            <a:normAutofit/>
          </a:bodyPr>
          <a:lstStyle/>
          <a:p>
            <a:r>
              <a:rPr lang="en-US" sz="1700" dirty="0">
                <a:solidFill>
                  <a:schemeClr val="tx1">
                    <a:lumMod val="65000"/>
                    <a:lumOff val="35000"/>
                  </a:schemeClr>
                </a:solidFill>
              </a:rPr>
              <a:t>In these slides we will be looking at a text based user interface. </a:t>
            </a:r>
          </a:p>
          <a:p>
            <a:r>
              <a:rPr lang="en-US" sz="1700" dirty="0">
                <a:solidFill>
                  <a:schemeClr val="tx1">
                    <a:lumMod val="65000"/>
                    <a:lumOff val="35000"/>
                  </a:schemeClr>
                </a:solidFill>
              </a:rPr>
              <a:t>These interfaces are great to check your work as you go, we are able to write code and see how it will look when it is being executed.</a:t>
            </a:r>
          </a:p>
          <a:p>
            <a:r>
              <a:rPr lang="en-US" sz="1700" dirty="0">
                <a:solidFill>
                  <a:schemeClr val="tx1">
                    <a:lumMod val="65000"/>
                    <a:lumOff val="35000"/>
                  </a:schemeClr>
                </a:solidFill>
              </a:rPr>
              <a:t>The Text-based User Interface is a great way for us to make sure our code is working properly and to see what the user is going to see in the finished product. </a:t>
            </a:r>
          </a:p>
        </p:txBody>
      </p:sp>
    </p:spTree>
    <p:extLst>
      <p:ext uri="{BB962C8B-B14F-4D97-AF65-F5344CB8AC3E}">
        <p14:creationId xmlns:p14="http://schemas.microsoft.com/office/powerpoint/2010/main" val="742372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E055FA0-EE32-609D-6AB2-8E5A8509FF32}"/>
              </a:ext>
            </a:extLst>
          </p:cNvPr>
          <p:cNvSpPr>
            <a:spLocks noGrp="1"/>
          </p:cNvSpPr>
          <p:nvPr>
            <p:ph type="title"/>
          </p:nvPr>
        </p:nvSpPr>
        <p:spPr>
          <a:xfrm>
            <a:off x="838200" y="609600"/>
            <a:ext cx="3739341" cy="1330839"/>
          </a:xfrm>
        </p:spPr>
        <p:txBody>
          <a:bodyPr>
            <a:normAutofit/>
          </a:bodyPr>
          <a:lstStyle/>
          <a:p>
            <a:r>
              <a:rPr lang="en-US" sz="4100" dirty="0">
                <a:latin typeface="+mn-lt"/>
                <a:cs typeface="Arial"/>
              </a:rPr>
              <a:t>Text-Based User Interface Cont. </a:t>
            </a:r>
            <a:endParaRPr lang="en-US" sz="4100" dirty="0"/>
          </a:p>
        </p:txBody>
      </p:sp>
      <p:sp>
        <p:nvSpPr>
          <p:cNvPr id="3" name="Content Placeholder 2">
            <a:extLst>
              <a:ext uri="{FF2B5EF4-FFF2-40B4-BE49-F238E27FC236}">
                <a16:creationId xmlns:a16="http://schemas.microsoft.com/office/drawing/2014/main" id="{608E5E04-D0E3-A2FB-2F52-291713A76362}"/>
              </a:ext>
            </a:extLst>
          </p:cNvPr>
          <p:cNvSpPr>
            <a:spLocks noGrp="1"/>
          </p:cNvSpPr>
          <p:nvPr>
            <p:ph idx="1"/>
          </p:nvPr>
        </p:nvSpPr>
        <p:spPr>
          <a:xfrm>
            <a:off x="862366" y="2194102"/>
            <a:ext cx="3427001" cy="3908586"/>
          </a:xfrm>
        </p:spPr>
        <p:txBody>
          <a:bodyPr>
            <a:normAutofit/>
          </a:bodyPr>
          <a:lstStyle/>
          <a:p>
            <a:r>
              <a:rPr lang="en-US" sz="2000"/>
              <a:t>In this example I have finished my code and should be able to add stock and list the stock I have added to my interface. </a:t>
            </a:r>
          </a:p>
          <a:p>
            <a:r>
              <a:rPr lang="en-US" sz="2000"/>
              <a:t>This screenshot shows I can add stock and my code is working properly. </a:t>
            </a:r>
          </a:p>
        </p:txBody>
      </p:sp>
      <p:pic>
        <p:nvPicPr>
          <p:cNvPr id="4" name="Picture Placeholder 3" descr="A screenshot of a computer&#10;&#10;Description automatically generated">
            <a:extLst>
              <a:ext uri="{FF2B5EF4-FFF2-40B4-BE49-F238E27FC236}">
                <a16:creationId xmlns:a16="http://schemas.microsoft.com/office/drawing/2014/main" id="{351A8F27-75D1-188D-3280-8B439794742E}"/>
              </a:ext>
            </a:extLst>
          </p:cNvPr>
          <p:cNvPicPr>
            <a:picLocks noChangeAspect="1"/>
          </p:cNvPicPr>
          <p:nvPr/>
        </p:nvPicPr>
        <p:blipFill rotWithShape="1">
          <a:blip r:embed="rId2"/>
          <a:stretch/>
        </p:blipFill>
        <p:spPr>
          <a:xfrm>
            <a:off x="5445457" y="1486613"/>
            <a:ext cx="6155141" cy="3908514"/>
          </a:xfrm>
          <a:prstGeom prst="rect">
            <a:avLst/>
          </a:prstGeom>
        </p:spPr>
      </p:pic>
    </p:spTree>
    <p:extLst>
      <p:ext uri="{BB962C8B-B14F-4D97-AF65-F5344CB8AC3E}">
        <p14:creationId xmlns:p14="http://schemas.microsoft.com/office/powerpoint/2010/main" val="296399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D3B7278-E642-DC1C-E61A-258D6C4CBD8C}"/>
              </a:ext>
            </a:extLst>
          </p:cNvPr>
          <p:cNvSpPr>
            <a:spLocks noGrp="1"/>
          </p:cNvSpPr>
          <p:nvPr>
            <p:ph type="title"/>
          </p:nvPr>
        </p:nvSpPr>
        <p:spPr>
          <a:xfrm>
            <a:off x="838200" y="609600"/>
            <a:ext cx="3739341" cy="1330839"/>
          </a:xfrm>
        </p:spPr>
        <p:txBody>
          <a:bodyPr>
            <a:normAutofit/>
          </a:bodyPr>
          <a:lstStyle/>
          <a:p>
            <a:r>
              <a:rPr lang="en-US" sz="4100">
                <a:latin typeface="+mn-lt"/>
                <a:cs typeface="Arial"/>
              </a:rPr>
              <a:t>Text-Based User Interface Cont.</a:t>
            </a:r>
            <a:endParaRPr lang="en-US" sz="4100"/>
          </a:p>
        </p:txBody>
      </p:sp>
      <p:sp>
        <p:nvSpPr>
          <p:cNvPr id="3" name="Content Placeholder 2">
            <a:extLst>
              <a:ext uri="{FF2B5EF4-FFF2-40B4-BE49-F238E27FC236}">
                <a16:creationId xmlns:a16="http://schemas.microsoft.com/office/drawing/2014/main" id="{486EBC00-22DC-B8CC-9A87-0ABB8746FBC7}"/>
              </a:ext>
            </a:extLst>
          </p:cNvPr>
          <p:cNvSpPr>
            <a:spLocks noGrp="1"/>
          </p:cNvSpPr>
          <p:nvPr>
            <p:ph idx="1"/>
          </p:nvPr>
        </p:nvSpPr>
        <p:spPr>
          <a:xfrm>
            <a:off x="862366" y="2194102"/>
            <a:ext cx="3427001" cy="3908586"/>
          </a:xfrm>
        </p:spPr>
        <p:txBody>
          <a:bodyPr>
            <a:normAutofit/>
          </a:bodyPr>
          <a:lstStyle/>
          <a:p>
            <a:r>
              <a:rPr lang="en-US" sz="2000"/>
              <a:t>Utilizing the Text based interface, I can test my code and show that the “List stock” function is working properly. </a:t>
            </a:r>
          </a:p>
          <a:p>
            <a:r>
              <a:rPr lang="en-US" sz="2000"/>
              <a:t>This is a key component of stock tracking and will benefit the user to list the stock that they have. </a:t>
            </a:r>
          </a:p>
        </p:txBody>
      </p:sp>
      <p:pic>
        <p:nvPicPr>
          <p:cNvPr id="4" name="Picture Placeholder 3">
            <a:extLst>
              <a:ext uri="{FF2B5EF4-FFF2-40B4-BE49-F238E27FC236}">
                <a16:creationId xmlns:a16="http://schemas.microsoft.com/office/drawing/2014/main" id="{025FAE1B-DF93-611B-2B86-3BE356907F79}"/>
              </a:ext>
            </a:extLst>
          </p:cNvPr>
          <p:cNvPicPr>
            <a:picLocks noChangeAspect="1"/>
          </p:cNvPicPr>
          <p:nvPr/>
        </p:nvPicPr>
        <p:blipFill rotWithShape="1">
          <a:blip r:embed="rId2"/>
          <a:srcRect t="10470" b="10470"/>
          <a:stretch/>
        </p:blipFill>
        <p:spPr>
          <a:xfrm>
            <a:off x="5445457" y="1013826"/>
            <a:ext cx="6155141" cy="4854088"/>
          </a:xfrm>
          <a:prstGeom prst="rect">
            <a:avLst/>
          </a:prstGeom>
        </p:spPr>
      </p:pic>
    </p:spTree>
    <p:extLst>
      <p:ext uri="{BB962C8B-B14F-4D97-AF65-F5344CB8AC3E}">
        <p14:creationId xmlns:p14="http://schemas.microsoft.com/office/powerpoint/2010/main" val="279208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ns and thread forming a heptagon">
            <a:extLst>
              <a:ext uri="{FF2B5EF4-FFF2-40B4-BE49-F238E27FC236}">
                <a16:creationId xmlns:a16="http://schemas.microsoft.com/office/drawing/2014/main" id="{8A38606C-855E-F8BC-C133-4F951729BD5B}"/>
              </a:ext>
            </a:extLst>
          </p:cNvPr>
          <p:cNvPicPr>
            <a:picLocks noChangeAspect="1"/>
          </p:cNvPicPr>
          <p:nvPr/>
        </p:nvPicPr>
        <p:blipFill rotWithShape="1">
          <a:blip r:embed="rId2"/>
          <a:srcRect r="15617" b="-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DFF39D-867A-8DF6-88D8-AD35AAEC3D9B}"/>
              </a:ext>
            </a:extLst>
          </p:cNvPr>
          <p:cNvSpPr>
            <a:spLocks noGrp="1"/>
          </p:cNvSpPr>
          <p:nvPr>
            <p:ph type="title"/>
          </p:nvPr>
        </p:nvSpPr>
        <p:spPr>
          <a:xfrm>
            <a:off x="371094" y="1161288"/>
            <a:ext cx="3438144" cy="1124712"/>
          </a:xfrm>
        </p:spPr>
        <p:txBody>
          <a:bodyPr anchor="b">
            <a:normAutofit/>
          </a:bodyPr>
          <a:lstStyle/>
          <a:p>
            <a:r>
              <a:rPr lang="en-US" sz="2800" dirty="0">
                <a:latin typeface="Arial"/>
                <a:cs typeface="Arial"/>
              </a:rPr>
              <a:t>Inheritance</a:t>
            </a:r>
            <a:endParaRPr lang="en-US" sz="2800" dirty="0"/>
          </a:p>
        </p:txBody>
      </p:sp>
      <p:sp>
        <p:nvSpPr>
          <p:cNvPr id="16"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CE90DA8-B74D-FC45-0714-AA6EF70A6A12}"/>
              </a:ext>
            </a:extLst>
          </p:cNvPr>
          <p:cNvSpPr>
            <a:spLocks noGrp="1"/>
          </p:cNvSpPr>
          <p:nvPr>
            <p:ph idx="1"/>
          </p:nvPr>
        </p:nvSpPr>
        <p:spPr>
          <a:xfrm>
            <a:off x="371094" y="2718054"/>
            <a:ext cx="3438906" cy="3207258"/>
          </a:xfrm>
        </p:spPr>
        <p:txBody>
          <a:bodyPr anchor="t">
            <a:normAutofit/>
          </a:bodyPr>
          <a:lstStyle/>
          <a:p>
            <a:r>
              <a:rPr lang="en-US" sz="1700" i="0" dirty="0">
                <a:effectLst/>
              </a:rPr>
              <a:t>Inheritance allows us to define a class that inherits all the methods and properties from another class. </a:t>
            </a:r>
          </a:p>
          <a:p>
            <a:r>
              <a:rPr lang="en-US" sz="1700" dirty="0"/>
              <a:t>Utilizing inheritance makes it easier for us to create classes that are going to have similar attributes. Instead of writing the same code over and over we can use inheritance. </a:t>
            </a:r>
          </a:p>
        </p:txBody>
      </p:sp>
    </p:spTree>
    <p:extLst>
      <p:ext uri="{BB962C8B-B14F-4D97-AF65-F5344CB8AC3E}">
        <p14:creationId xmlns:p14="http://schemas.microsoft.com/office/powerpoint/2010/main" val="38547394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1167</Words>
  <Application>Microsoft Office PowerPoint</Application>
  <PresentationFormat>Widescreen</PresentationFormat>
  <Paragraphs>62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Python Stock Tracking</vt:lpstr>
      <vt:lpstr>Introduction</vt:lpstr>
      <vt:lpstr>Creating a class</vt:lpstr>
      <vt:lpstr>Creating a Class</vt:lpstr>
      <vt:lpstr>Testing Code</vt:lpstr>
      <vt:lpstr>Text-Based User Interface</vt:lpstr>
      <vt:lpstr>Text-Based User Interface Cont. </vt:lpstr>
      <vt:lpstr>Text-Based User Interface Cont.</vt:lpstr>
      <vt:lpstr>Inheritance</vt:lpstr>
      <vt:lpstr>Inheritance Cont.</vt:lpstr>
      <vt:lpstr>Inheritance Cont.</vt:lpstr>
      <vt:lpstr>Importing Data</vt:lpstr>
      <vt:lpstr>Importing Data Cont.</vt:lpstr>
      <vt:lpstr>Importing Data Cont.</vt:lpstr>
      <vt:lpstr>Implementing a GUI</vt:lpstr>
      <vt:lpstr>GUI Cont.</vt:lpstr>
      <vt:lpstr>GUI Cont.</vt:lpstr>
      <vt:lpstr>Career Skills developed </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Stock Tracking</dc:title>
  <dc:creator>Jason Nguyen-Duran</dc:creator>
  <cp:lastModifiedBy>Jason Nguyen-Duran</cp:lastModifiedBy>
  <cp:revision>1</cp:revision>
  <dcterms:created xsi:type="dcterms:W3CDTF">2023-06-23T23:05:16Z</dcterms:created>
  <dcterms:modified xsi:type="dcterms:W3CDTF">2023-06-24T01:43:03Z</dcterms:modified>
</cp:coreProperties>
</file>