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0" r:id="rId6"/>
    <p:sldId id="285" r:id="rId7"/>
    <p:sldId id="284" r:id="rId8"/>
    <p:sldId id="283" r:id="rId9"/>
    <p:sldId id="282" r:id="rId10"/>
    <p:sldId id="281" r:id="rId11"/>
    <p:sldId id="280" r:id="rId12"/>
    <p:sldId id="279" r:id="rId13"/>
    <p:sldId id="278" r:id="rId14"/>
    <p:sldId id="277" r:id="rId15"/>
    <p:sldId id="276" r:id="rId16"/>
    <p:sldId id="274" r:id="rId17"/>
    <p:sldId id="273" r:id="rId18"/>
    <p:sldId id="272" r:id="rId19"/>
    <p:sldId id="267" r:id="rId20"/>
    <p:sldId id="266" r:id="rId21"/>
    <p:sldId id="2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BF207-197F-4E1E-A4E1-CA798AF121F0}" v="11" dt="2023-04-22T19:41:52.3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2" autoAdjust="0"/>
    <p:restoredTop sz="94649" autoAdjust="0"/>
  </p:normalViewPr>
  <p:slideViewPr>
    <p:cSldViewPr snapToGrid="0">
      <p:cViewPr varScale="1">
        <p:scale>
          <a:sx n="101" d="100"/>
          <a:sy n="101"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Nguyen-Duran" userId="fb15e03d0cc07300" providerId="LiveId" clId="{199BF207-197F-4E1E-A4E1-CA798AF121F0}"/>
    <pc:docChg chg="undo custSel addSld delSld modSld">
      <pc:chgData name="Jason Nguyen-Duran" userId="fb15e03d0cc07300" providerId="LiveId" clId="{199BF207-197F-4E1E-A4E1-CA798AF121F0}" dt="2023-04-22T19:44:50.910" v="2527" actId="26606"/>
      <pc:docMkLst>
        <pc:docMk/>
      </pc:docMkLst>
      <pc:sldChg chg="addSp modSp mod setBg">
        <pc:chgData name="Jason Nguyen-Duran" userId="fb15e03d0cc07300" providerId="LiveId" clId="{199BF207-197F-4E1E-A4E1-CA798AF121F0}" dt="2023-04-22T19:42:04.838" v="2198" actId="26606"/>
        <pc:sldMkLst>
          <pc:docMk/>
          <pc:sldMk cId="1576828267" sldId="257"/>
        </pc:sldMkLst>
        <pc:spChg chg="mod">
          <ac:chgData name="Jason Nguyen-Duran" userId="fb15e03d0cc07300" providerId="LiveId" clId="{199BF207-197F-4E1E-A4E1-CA798AF121F0}" dt="2023-04-22T19:42:04.838" v="2198" actId="26606"/>
          <ac:spMkLst>
            <pc:docMk/>
            <pc:sldMk cId="1576828267" sldId="257"/>
            <ac:spMk id="2" creationId="{4A950668-5DD2-B91C-DC7B-1A3512932A9C}"/>
          </ac:spMkLst>
        </pc:spChg>
        <pc:spChg chg="mod">
          <ac:chgData name="Jason Nguyen-Duran" userId="fb15e03d0cc07300" providerId="LiveId" clId="{199BF207-197F-4E1E-A4E1-CA798AF121F0}" dt="2023-04-22T19:42:04.838" v="2198" actId="26606"/>
          <ac:spMkLst>
            <pc:docMk/>
            <pc:sldMk cId="1576828267" sldId="257"/>
            <ac:spMk id="3" creationId="{B3BA42AB-AF73-EA07-9F99-866F807BF533}"/>
          </ac:spMkLst>
        </pc:spChg>
        <pc:spChg chg="add">
          <ac:chgData name="Jason Nguyen-Duran" userId="fb15e03d0cc07300" providerId="LiveId" clId="{199BF207-197F-4E1E-A4E1-CA798AF121F0}" dt="2023-04-22T19:42:04.838" v="2198" actId="26606"/>
          <ac:spMkLst>
            <pc:docMk/>
            <pc:sldMk cId="1576828267" sldId="257"/>
            <ac:spMk id="9" creationId="{F13C74B1-5B17-4795-BED0-7140497B445A}"/>
          </ac:spMkLst>
        </pc:spChg>
        <pc:spChg chg="add">
          <ac:chgData name="Jason Nguyen-Duran" userId="fb15e03d0cc07300" providerId="LiveId" clId="{199BF207-197F-4E1E-A4E1-CA798AF121F0}" dt="2023-04-22T19:42:04.838" v="2198" actId="26606"/>
          <ac:spMkLst>
            <pc:docMk/>
            <pc:sldMk cId="1576828267" sldId="257"/>
            <ac:spMk id="11" creationId="{D4974D33-8DC5-464E-8C6D-BE58F0669C17}"/>
          </ac:spMkLst>
        </pc:spChg>
        <pc:picChg chg="add">
          <ac:chgData name="Jason Nguyen-Duran" userId="fb15e03d0cc07300" providerId="LiveId" clId="{199BF207-197F-4E1E-A4E1-CA798AF121F0}" dt="2023-04-22T19:42:04.838" v="2198" actId="26606"/>
          <ac:picMkLst>
            <pc:docMk/>
            <pc:sldMk cId="1576828267" sldId="257"/>
            <ac:picMk id="5" creationId="{5995A5F7-CC96-FA29-C719-14AA881AD6AB}"/>
          </ac:picMkLst>
        </pc:picChg>
      </pc:sldChg>
      <pc:sldChg chg="addSp modSp mod setBg">
        <pc:chgData name="Jason Nguyen-Duran" userId="fb15e03d0cc07300" providerId="LiveId" clId="{199BF207-197F-4E1E-A4E1-CA798AF121F0}" dt="2023-04-22T19:42:13.574" v="2199" actId="26606"/>
        <pc:sldMkLst>
          <pc:docMk/>
          <pc:sldMk cId="3163573170" sldId="258"/>
        </pc:sldMkLst>
        <pc:spChg chg="mod">
          <ac:chgData name="Jason Nguyen-Duran" userId="fb15e03d0cc07300" providerId="LiveId" clId="{199BF207-197F-4E1E-A4E1-CA798AF121F0}" dt="2023-04-22T19:42:13.574" v="2199" actId="26606"/>
          <ac:spMkLst>
            <pc:docMk/>
            <pc:sldMk cId="3163573170" sldId="258"/>
            <ac:spMk id="2" creationId="{4688ADC9-2EBA-C489-0038-256BD62D0502}"/>
          </ac:spMkLst>
        </pc:spChg>
        <pc:spChg chg="mod">
          <ac:chgData name="Jason Nguyen-Duran" userId="fb15e03d0cc07300" providerId="LiveId" clId="{199BF207-197F-4E1E-A4E1-CA798AF121F0}" dt="2023-04-22T19:42:13.574" v="2199" actId="26606"/>
          <ac:spMkLst>
            <pc:docMk/>
            <pc:sldMk cId="3163573170" sldId="258"/>
            <ac:spMk id="3" creationId="{EFEF9603-F4DD-FF3F-1AB7-58B25340D0A6}"/>
          </ac:spMkLst>
        </pc:spChg>
        <pc:spChg chg="add">
          <ac:chgData name="Jason Nguyen-Duran" userId="fb15e03d0cc07300" providerId="LiveId" clId="{199BF207-197F-4E1E-A4E1-CA798AF121F0}" dt="2023-04-22T19:42:13.574" v="2199" actId="26606"/>
          <ac:spMkLst>
            <pc:docMk/>
            <pc:sldMk cId="3163573170" sldId="258"/>
            <ac:spMk id="9" creationId="{8FC9BE17-9A7B-462D-AE50-3D8777387304}"/>
          </ac:spMkLst>
        </pc:spChg>
        <pc:spChg chg="add">
          <ac:chgData name="Jason Nguyen-Duran" userId="fb15e03d0cc07300" providerId="LiveId" clId="{199BF207-197F-4E1E-A4E1-CA798AF121F0}" dt="2023-04-22T19:42:13.574" v="2199" actId="26606"/>
          <ac:spMkLst>
            <pc:docMk/>
            <pc:sldMk cId="3163573170" sldId="258"/>
            <ac:spMk id="11" creationId="{3EBE8569-6AEC-4B8C-8D53-2DE337CDBA65}"/>
          </ac:spMkLst>
        </pc:spChg>
        <pc:spChg chg="add">
          <ac:chgData name="Jason Nguyen-Duran" userId="fb15e03d0cc07300" providerId="LiveId" clId="{199BF207-197F-4E1E-A4E1-CA798AF121F0}" dt="2023-04-22T19:42:13.574" v="2199" actId="26606"/>
          <ac:spMkLst>
            <pc:docMk/>
            <pc:sldMk cId="3163573170" sldId="258"/>
            <ac:spMk id="13" creationId="{55D4142C-5077-457F-A6AD-3FECFDB39685}"/>
          </ac:spMkLst>
        </pc:spChg>
        <pc:spChg chg="add">
          <ac:chgData name="Jason Nguyen-Duran" userId="fb15e03d0cc07300" providerId="LiveId" clId="{199BF207-197F-4E1E-A4E1-CA798AF121F0}" dt="2023-04-22T19:42:13.574" v="2199" actId="26606"/>
          <ac:spMkLst>
            <pc:docMk/>
            <pc:sldMk cId="3163573170" sldId="258"/>
            <ac:spMk id="15" creationId="{7A5F0580-5EE9-419F-96EE-B6529EF6E7D0}"/>
          </ac:spMkLst>
        </pc:spChg>
        <pc:picChg chg="add">
          <ac:chgData name="Jason Nguyen-Duran" userId="fb15e03d0cc07300" providerId="LiveId" clId="{199BF207-197F-4E1E-A4E1-CA798AF121F0}" dt="2023-04-22T19:42:13.574" v="2199" actId="26606"/>
          <ac:picMkLst>
            <pc:docMk/>
            <pc:sldMk cId="3163573170" sldId="258"/>
            <ac:picMk id="5" creationId="{1FF51F9C-56C9-2A56-56A9-BB545989BD74}"/>
          </ac:picMkLst>
        </pc:picChg>
      </pc:sldChg>
      <pc:sldChg chg="del">
        <pc:chgData name="Jason Nguyen-Duran" userId="fb15e03d0cc07300" providerId="LiveId" clId="{199BF207-197F-4E1E-A4E1-CA798AF121F0}" dt="2023-04-22T19:43:05.771" v="2207" actId="2696"/>
        <pc:sldMkLst>
          <pc:docMk/>
          <pc:sldMk cId="4231873291" sldId="264"/>
        </pc:sldMkLst>
      </pc:sldChg>
      <pc:sldChg chg="addSp modSp mod setBg">
        <pc:chgData name="Jason Nguyen-Duran" userId="fb15e03d0cc07300" providerId="LiveId" clId="{199BF207-197F-4E1E-A4E1-CA798AF121F0}" dt="2023-04-22T19:43:01.255" v="2206" actId="26606"/>
        <pc:sldMkLst>
          <pc:docMk/>
          <pc:sldMk cId="972111622" sldId="265"/>
        </pc:sldMkLst>
        <pc:spChg chg="mod">
          <ac:chgData name="Jason Nguyen-Duran" userId="fb15e03d0cc07300" providerId="LiveId" clId="{199BF207-197F-4E1E-A4E1-CA798AF121F0}" dt="2023-04-22T19:43:01.255" v="2206" actId="26606"/>
          <ac:spMkLst>
            <pc:docMk/>
            <pc:sldMk cId="972111622" sldId="265"/>
            <ac:spMk id="2" creationId="{C10344BB-FD96-6FF5-C407-8A4FFCCB403B}"/>
          </ac:spMkLst>
        </pc:spChg>
        <pc:spChg chg="mod">
          <ac:chgData name="Jason Nguyen-Duran" userId="fb15e03d0cc07300" providerId="LiveId" clId="{199BF207-197F-4E1E-A4E1-CA798AF121F0}" dt="2023-04-22T19:43:01.255" v="2206" actId="26606"/>
          <ac:spMkLst>
            <pc:docMk/>
            <pc:sldMk cId="972111622" sldId="265"/>
            <ac:spMk id="3" creationId="{8F2EC2CD-0A2A-A25A-3089-B2340C0D5037}"/>
          </ac:spMkLst>
        </pc:spChg>
        <pc:spChg chg="add">
          <ac:chgData name="Jason Nguyen-Duran" userId="fb15e03d0cc07300" providerId="LiveId" clId="{199BF207-197F-4E1E-A4E1-CA798AF121F0}" dt="2023-04-22T19:43:01.255" v="2206" actId="26606"/>
          <ac:spMkLst>
            <pc:docMk/>
            <pc:sldMk cId="972111622" sldId="265"/>
            <ac:spMk id="9" creationId="{99192C51-B764-4A9B-9587-5EF8B628B8D9}"/>
          </ac:spMkLst>
        </pc:spChg>
        <pc:picChg chg="add">
          <ac:chgData name="Jason Nguyen-Duran" userId="fb15e03d0cc07300" providerId="LiveId" clId="{199BF207-197F-4E1E-A4E1-CA798AF121F0}" dt="2023-04-22T19:43:01.255" v="2206" actId="26606"/>
          <ac:picMkLst>
            <pc:docMk/>
            <pc:sldMk cId="972111622" sldId="265"/>
            <ac:picMk id="5" creationId="{F0751513-E83F-AA44-DE1A-EBA9BB3A37F8}"/>
          </ac:picMkLst>
        </pc:picChg>
      </pc:sldChg>
      <pc:sldChg chg="addSp delSp modSp mod setBg">
        <pc:chgData name="Jason Nguyen-Duran" userId="fb15e03d0cc07300" providerId="LiveId" clId="{199BF207-197F-4E1E-A4E1-CA798AF121F0}" dt="2023-04-22T19:42:56.640" v="2205" actId="26606"/>
        <pc:sldMkLst>
          <pc:docMk/>
          <pc:sldMk cId="1405909736" sldId="266"/>
        </pc:sldMkLst>
        <pc:spChg chg="mod">
          <ac:chgData name="Jason Nguyen-Duran" userId="fb15e03d0cc07300" providerId="LiveId" clId="{199BF207-197F-4E1E-A4E1-CA798AF121F0}" dt="2023-04-22T19:42:56.640" v="2205" actId="26606"/>
          <ac:spMkLst>
            <pc:docMk/>
            <pc:sldMk cId="1405909736" sldId="266"/>
            <ac:spMk id="2" creationId="{B2990FF7-3BDC-F096-7A48-3B8D059210AE}"/>
          </ac:spMkLst>
        </pc:spChg>
        <pc:spChg chg="del">
          <ac:chgData name="Jason Nguyen-Duran" userId="fb15e03d0cc07300" providerId="LiveId" clId="{199BF207-197F-4E1E-A4E1-CA798AF121F0}" dt="2023-04-22T19:42:56.640" v="2205" actId="26606"/>
          <ac:spMkLst>
            <pc:docMk/>
            <pc:sldMk cId="1405909736" sldId="266"/>
            <ac:spMk id="3" creationId="{99D5442C-C1D1-65AD-9320-FE8AF1C9AAF1}"/>
          </ac:spMkLst>
        </pc:spChg>
        <pc:spChg chg="add">
          <ac:chgData name="Jason Nguyen-Duran" userId="fb15e03d0cc07300" providerId="LiveId" clId="{199BF207-197F-4E1E-A4E1-CA798AF121F0}" dt="2023-04-22T19:42:56.640" v="2205" actId="26606"/>
          <ac:spMkLst>
            <pc:docMk/>
            <pc:sldMk cId="1405909736" sldId="266"/>
            <ac:spMk id="10" creationId="{99192C51-B764-4A9B-9587-5EF8B628B8D9}"/>
          </ac:spMkLst>
        </pc:spChg>
        <pc:graphicFrameChg chg="add">
          <ac:chgData name="Jason Nguyen-Duran" userId="fb15e03d0cc07300" providerId="LiveId" clId="{199BF207-197F-4E1E-A4E1-CA798AF121F0}" dt="2023-04-22T19:42:56.640" v="2205" actId="26606"/>
          <ac:graphicFrameMkLst>
            <pc:docMk/>
            <pc:sldMk cId="1405909736" sldId="266"/>
            <ac:graphicFrameMk id="5" creationId="{712A79E5-039D-5EDC-302A-1FA62BEA3A0E}"/>
          </ac:graphicFrameMkLst>
        </pc:graphicFrameChg>
        <pc:picChg chg="add">
          <ac:chgData name="Jason Nguyen-Duran" userId="fb15e03d0cc07300" providerId="LiveId" clId="{199BF207-197F-4E1E-A4E1-CA798AF121F0}" dt="2023-04-22T19:42:56.640" v="2205" actId="26606"/>
          <ac:picMkLst>
            <pc:docMk/>
            <pc:sldMk cId="1405909736" sldId="266"/>
            <ac:picMk id="6" creationId="{327592E2-1F77-2DAF-0C5B-71A1ABB5A53C}"/>
          </ac:picMkLst>
        </pc:picChg>
      </pc:sldChg>
      <pc:sldChg chg="addSp delSp modSp mod setBg">
        <pc:chgData name="Jason Nguyen-Duran" userId="fb15e03d0cc07300" providerId="LiveId" clId="{199BF207-197F-4E1E-A4E1-CA798AF121F0}" dt="2023-04-22T19:44:50.910" v="2527" actId="26606"/>
        <pc:sldMkLst>
          <pc:docMk/>
          <pc:sldMk cId="3952791116" sldId="267"/>
        </pc:sldMkLst>
        <pc:spChg chg="mod ord">
          <ac:chgData name="Jason Nguyen-Duran" userId="fb15e03d0cc07300" providerId="LiveId" clId="{199BF207-197F-4E1E-A4E1-CA798AF121F0}" dt="2023-04-22T19:44:50.910" v="2527" actId="26606"/>
          <ac:spMkLst>
            <pc:docMk/>
            <pc:sldMk cId="3952791116" sldId="267"/>
            <ac:spMk id="2" creationId="{6C2ED7B1-A54C-8661-4A69-B7FF6AF4DB3D}"/>
          </ac:spMkLst>
        </pc:spChg>
        <pc:spChg chg="mod">
          <ac:chgData name="Jason Nguyen-Duran" userId="fb15e03d0cc07300" providerId="LiveId" clId="{199BF207-197F-4E1E-A4E1-CA798AF121F0}" dt="2023-04-22T19:44:50.910" v="2527" actId="26606"/>
          <ac:spMkLst>
            <pc:docMk/>
            <pc:sldMk cId="3952791116" sldId="267"/>
            <ac:spMk id="3" creationId="{72438726-543B-AA6D-2F0F-C801A1EDE752}"/>
          </ac:spMkLst>
        </pc:spChg>
        <pc:spChg chg="add del">
          <ac:chgData name="Jason Nguyen-Duran" userId="fb15e03d0cc07300" providerId="LiveId" clId="{199BF207-197F-4E1E-A4E1-CA798AF121F0}" dt="2023-04-22T19:44:39.941" v="2522" actId="26606"/>
          <ac:spMkLst>
            <pc:docMk/>
            <pc:sldMk cId="3952791116" sldId="267"/>
            <ac:spMk id="9" creationId="{99192C51-B764-4A9B-9587-5EF8B628B8D9}"/>
          </ac:spMkLst>
        </pc:spChg>
        <pc:spChg chg="add del">
          <ac:chgData name="Jason Nguyen-Duran" userId="fb15e03d0cc07300" providerId="LiveId" clId="{199BF207-197F-4E1E-A4E1-CA798AF121F0}" dt="2023-04-22T19:44:43.909" v="2524" actId="26606"/>
          <ac:spMkLst>
            <pc:docMk/>
            <pc:sldMk cId="3952791116" sldId="267"/>
            <ac:spMk id="11" creationId="{80EC29FB-299E-49F3-8C7B-01199632A30F}"/>
          </ac:spMkLst>
        </pc:spChg>
        <pc:spChg chg="add del">
          <ac:chgData name="Jason Nguyen-Duran" userId="fb15e03d0cc07300" providerId="LiveId" clId="{199BF207-197F-4E1E-A4E1-CA798AF121F0}" dt="2023-04-22T19:44:43.909" v="2524" actId="26606"/>
          <ac:spMkLst>
            <pc:docMk/>
            <pc:sldMk cId="3952791116" sldId="267"/>
            <ac:spMk id="12" creationId="{50E4C519-FBE9-4ABE-A8F9-C2CBE326932F}"/>
          </ac:spMkLst>
        </pc:spChg>
        <pc:spChg chg="add del">
          <ac:chgData name="Jason Nguyen-Duran" userId="fb15e03d0cc07300" providerId="LiveId" clId="{199BF207-197F-4E1E-A4E1-CA798AF121F0}" dt="2023-04-22T19:44:43.909" v="2524" actId="26606"/>
          <ac:spMkLst>
            <pc:docMk/>
            <pc:sldMk cId="3952791116" sldId="267"/>
            <ac:spMk id="13" creationId="{C29A2522-B27A-45C5-897B-79A1407D159A}"/>
          </ac:spMkLst>
        </pc:spChg>
        <pc:spChg chg="add del">
          <ac:chgData name="Jason Nguyen-Duran" userId="fb15e03d0cc07300" providerId="LiveId" clId="{199BF207-197F-4E1E-A4E1-CA798AF121F0}" dt="2023-04-22T19:44:43.909" v="2524" actId="26606"/>
          <ac:spMkLst>
            <pc:docMk/>
            <pc:sldMk cId="3952791116" sldId="267"/>
            <ac:spMk id="15" creationId="{98E79BE4-34FE-485A-98A5-92CE8F7C4743}"/>
          </ac:spMkLst>
        </pc:spChg>
        <pc:spChg chg="add del">
          <ac:chgData name="Jason Nguyen-Duran" userId="fb15e03d0cc07300" providerId="LiveId" clId="{199BF207-197F-4E1E-A4E1-CA798AF121F0}" dt="2023-04-22T19:44:43.909" v="2524" actId="26606"/>
          <ac:spMkLst>
            <pc:docMk/>
            <pc:sldMk cId="3952791116" sldId="267"/>
            <ac:spMk id="17" creationId="{7A5F0580-5EE9-419F-96EE-B6529EF6E7D0}"/>
          </ac:spMkLst>
        </pc:spChg>
        <pc:spChg chg="add del">
          <ac:chgData name="Jason Nguyen-Duran" userId="fb15e03d0cc07300" providerId="LiveId" clId="{199BF207-197F-4E1E-A4E1-CA798AF121F0}" dt="2023-04-22T19:44:50.910" v="2527" actId="26606"/>
          <ac:spMkLst>
            <pc:docMk/>
            <pc:sldMk cId="3952791116" sldId="267"/>
            <ac:spMk id="19" creationId="{2C61293E-6EBE-43EF-A52C-9BEBFD7679D4}"/>
          </ac:spMkLst>
        </pc:spChg>
        <pc:spChg chg="add del">
          <ac:chgData name="Jason Nguyen-Duran" userId="fb15e03d0cc07300" providerId="LiveId" clId="{199BF207-197F-4E1E-A4E1-CA798AF121F0}" dt="2023-04-22T19:44:50.910" v="2527" actId="26606"/>
          <ac:spMkLst>
            <pc:docMk/>
            <pc:sldMk cId="3952791116" sldId="267"/>
            <ac:spMk id="21" creationId="{3FCFB1DE-0B7E-48CC-BA90-B2AB0889F9D6}"/>
          </ac:spMkLst>
        </pc:spChg>
        <pc:spChg chg="add">
          <ac:chgData name="Jason Nguyen-Duran" userId="fb15e03d0cc07300" providerId="LiveId" clId="{199BF207-197F-4E1E-A4E1-CA798AF121F0}" dt="2023-04-22T19:44:50.910" v="2527" actId="26606"/>
          <ac:spMkLst>
            <pc:docMk/>
            <pc:sldMk cId="3952791116" sldId="267"/>
            <ac:spMk id="26" creationId="{6B5E2835-4E47-45B3-9CFE-732FF7B05472}"/>
          </ac:spMkLst>
        </pc:spChg>
        <pc:spChg chg="add">
          <ac:chgData name="Jason Nguyen-Duran" userId="fb15e03d0cc07300" providerId="LiveId" clId="{199BF207-197F-4E1E-A4E1-CA798AF121F0}" dt="2023-04-22T19:44:50.910" v="2527" actId="26606"/>
          <ac:spMkLst>
            <pc:docMk/>
            <pc:sldMk cId="3952791116" sldId="267"/>
            <ac:spMk id="28" creationId="{5B45AD5D-AA52-4F7B-9362-576A39AD9E09}"/>
          </ac:spMkLst>
        </pc:spChg>
        <pc:spChg chg="add">
          <ac:chgData name="Jason Nguyen-Duran" userId="fb15e03d0cc07300" providerId="LiveId" clId="{199BF207-197F-4E1E-A4E1-CA798AF121F0}" dt="2023-04-22T19:44:50.910" v="2527" actId="26606"/>
          <ac:spMkLst>
            <pc:docMk/>
            <pc:sldMk cId="3952791116" sldId="267"/>
            <ac:spMk id="30" creationId="{AEDD7960-4866-4399-BEF6-DD1431AB4E34}"/>
          </ac:spMkLst>
        </pc:spChg>
        <pc:spChg chg="add">
          <ac:chgData name="Jason Nguyen-Duran" userId="fb15e03d0cc07300" providerId="LiveId" clId="{199BF207-197F-4E1E-A4E1-CA798AF121F0}" dt="2023-04-22T19:44:50.910" v="2527" actId="26606"/>
          <ac:spMkLst>
            <pc:docMk/>
            <pc:sldMk cId="3952791116" sldId="267"/>
            <ac:spMk id="32" creationId="{55D4142C-5077-457F-A6AD-3FECFDB39685}"/>
          </ac:spMkLst>
        </pc:spChg>
        <pc:spChg chg="add">
          <ac:chgData name="Jason Nguyen-Duran" userId="fb15e03d0cc07300" providerId="LiveId" clId="{199BF207-197F-4E1E-A4E1-CA798AF121F0}" dt="2023-04-22T19:44:50.910" v="2527" actId="26606"/>
          <ac:spMkLst>
            <pc:docMk/>
            <pc:sldMk cId="3952791116" sldId="267"/>
            <ac:spMk id="34" creationId="{7A5F0580-5EE9-419F-96EE-B6529EF6E7D0}"/>
          </ac:spMkLst>
        </pc:spChg>
        <pc:picChg chg="add del">
          <ac:chgData name="Jason Nguyen-Duran" userId="fb15e03d0cc07300" providerId="LiveId" clId="{199BF207-197F-4E1E-A4E1-CA798AF121F0}" dt="2023-04-22T19:44:39.941" v="2522" actId="26606"/>
          <ac:picMkLst>
            <pc:docMk/>
            <pc:sldMk cId="3952791116" sldId="267"/>
            <ac:picMk id="5" creationId="{0E7BE81F-E752-F922-C83E-14B728BB9965}"/>
          </ac:picMkLst>
        </pc:picChg>
        <pc:picChg chg="add del">
          <ac:chgData name="Jason Nguyen-Duran" userId="fb15e03d0cc07300" providerId="LiveId" clId="{199BF207-197F-4E1E-A4E1-CA798AF121F0}" dt="2023-04-22T19:44:43.909" v="2524" actId="26606"/>
          <ac:picMkLst>
            <pc:docMk/>
            <pc:sldMk cId="3952791116" sldId="267"/>
            <ac:picMk id="14" creationId="{41CFDB79-A2D5-7C8B-F065-EA685A7581D7}"/>
          </ac:picMkLst>
        </pc:picChg>
        <pc:picChg chg="add mod">
          <ac:chgData name="Jason Nguyen-Duran" userId="fb15e03d0cc07300" providerId="LiveId" clId="{199BF207-197F-4E1E-A4E1-CA798AF121F0}" dt="2023-04-22T19:44:50.910" v="2527" actId="26606"/>
          <ac:picMkLst>
            <pc:docMk/>
            <pc:sldMk cId="3952791116" sldId="267"/>
            <ac:picMk id="20" creationId="{AD3628A8-67D6-FCE8-B682-FBE7861399D4}"/>
          </ac:picMkLst>
        </pc:picChg>
      </pc:sldChg>
      <pc:sldChg chg="add del">
        <pc:chgData name="Jason Nguyen-Duran" userId="fb15e03d0cc07300" providerId="LiveId" clId="{199BF207-197F-4E1E-A4E1-CA798AF121F0}" dt="2023-04-22T19:41:44.476" v="2195"/>
        <pc:sldMkLst>
          <pc:docMk/>
          <pc:sldMk cId="2866386935" sldId="268"/>
        </pc:sldMkLst>
      </pc:sldChg>
      <pc:sldChg chg="addSp modSp mod setBg">
        <pc:chgData name="Jason Nguyen-Duran" userId="fb15e03d0cc07300" providerId="LiveId" clId="{199BF207-197F-4E1E-A4E1-CA798AF121F0}" dt="2023-04-22T19:41:54.244" v="2197" actId="26606"/>
        <pc:sldMkLst>
          <pc:docMk/>
          <pc:sldMk cId="2354095864" sldId="272"/>
        </pc:sldMkLst>
        <pc:spChg chg="mod">
          <ac:chgData name="Jason Nguyen-Duran" userId="fb15e03d0cc07300" providerId="LiveId" clId="{199BF207-197F-4E1E-A4E1-CA798AF121F0}" dt="2023-04-22T19:41:54.244" v="2197" actId="26606"/>
          <ac:spMkLst>
            <pc:docMk/>
            <pc:sldMk cId="2354095864" sldId="272"/>
            <ac:spMk id="2" creationId="{85527358-BFDA-F457-48BB-0222D92A9580}"/>
          </ac:spMkLst>
        </pc:spChg>
        <pc:spChg chg="mod">
          <ac:chgData name="Jason Nguyen-Duran" userId="fb15e03d0cc07300" providerId="LiveId" clId="{199BF207-197F-4E1E-A4E1-CA798AF121F0}" dt="2023-04-22T19:41:54.244" v="2197" actId="26606"/>
          <ac:spMkLst>
            <pc:docMk/>
            <pc:sldMk cId="2354095864" sldId="272"/>
            <ac:spMk id="3" creationId="{8EFB7590-9BCC-CE36-FF14-F7EE5825702F}"/>
          </ac:spMkLst>
        </pc:spChg>
        <pc:spChg chg="add">
          <ac:chgData name="Jason Nguyen-Duran" userId="fb15e03d0cc07300" providerId="LiveId" clId="{199BF207-197F-4E1E-A4E1-CA798AF121F0}" dt="2023-04-22T19:41:54.244" v="2197" actId="26606"/>
          <ac:spMkLst>
            <pc:docMk/>
            <pc:sldMk cId="2354095864" sldId="272"/>
            <ac:spMk id="10" creationId="{385E1BDC-A9B0-4A87-82E3-F3187F69A802}"/>
          </ac:spMkLst>
        </pc:spChg>
        <pc:spChg chg="add">
          <ac:chgData name="Jason Nguyen-Duran" userId="fb15e03d0cc07300" providerId="LiveId" clId="{199BF207-197F-4E1E-A4E1-CA798AF121F0}" dt="2023-04-22T19:41:54.244" v="2197" actId="26606"/>
          <ac:spMkLst>
            <pc:docMk/>
            <pc:sldMk cId="2354095864" sldId="272"/>
            <ac:spMk id="12" creationId="{0990C621-3B8B-4820-8328-D47EF7CE823C}"/>
          </ac:spMkLst>
        </pc:spChg>
        <pc:spChg chg="add">
          <ac:chgData name="Jason Nguyen-Duran" userId="fb15e03d0cc07300" providerId="LiveId" clId="{199BF207-197F-4E1E-A4E1-CA798AF121F0}" dt="2023-04-22T19:41:54.244" v="2197" actId="26606"/>
          <ac:spMkLst>
            <pc:docMk/>
            <pc:sldMk cId="2354095864" sldId="272"/>
            <ac:spMk id="14" creationId="{C1A2385B-1D2A-4E17-84FA-6CB7F0AAE473}"/>
          </ac:spMkLst>
        </pc:spChg>
        <pc:spChg chg="add">
          <ac:chgData name="Jason Nguyen-Duran" userId="fb15e03d0cc07300" providerId="LiveId" clId="{199BF207-197F-4E1E-A4E1-CA798AF121F0}" dt="2023-04-22T19:41:54.244" v="2197" actId="26606"/>
          <ac:spMkLst>
            <pc:docMk/>
            <pc:sldMk cId="2354095864" sldId="272"/>
            <ac:spMk id="16" creationId="{5E791F2F-79DB-4CC0-9FA1-001E3E91E8B7}"/>
          </ac:spMkLst>
        </pc:spChg>
        <pc:picChg chg="add mod ord">
          <ac:chgData name="Jason Nguyen-Duran" userId="fb15e03d0cc07300" providerId="LiveId" clId="{199BF207-197F-4E1E-A4E1-CA798AF121F0}" dt="2023-04-22T19:41:54.244" v="2197" actId="26606"/>
          <ac:picMkLst>
            <pc:docMk/>
            <pc:sldMk cId="2354095864" sldId="272"/>
            <ac:picMk id="4" creationId="{250F98CB-3804-DBBE-9C19-C94911C9080A}"/>
          </ac:picMkLst>
        </pc:picChg>
        <pc:picChg chg="add mod">
          <ac:chgData name="Jason Nguyen-Duran" userId="fb15e03d0cc07300" providerId="LiveId" clId="{199BF207-197F-4E1E-A4E1-CA798AF121F0}" dt="2023-04-22T19:41:54.244" v="2197" actId="26606"/>
          <ac:picMkLst>
            <pc:docMk/>
            <pc:sldMk cId="2354095864" sldId="272"/>
            <ac:picMk id="5" creationId="{48CEE4CE-CACF-308F-B152-58CD9018E912}"/>
          </ac:picMkLst>
        </pc:picChg>
      </pc:sldChg>
      <pc:sldChg chg="addSp modSp mod setBg">
        <pc:chgData name="Jason Nguyen-Duran" userId="fb15e03d0cc07300" providerId="LiveId" clId="{199BF207-197F-4E1E-A4E1-CA798AF121F0}" dt="2023-04-22T19:39:54.763" v="1986" actId="26606"/>
        <pc:sldMkLst>
          <pc:docMk/>
          <pc:sldMk cId="1022709668" sldId="273"/>
        </pc:sldMkLst>
        <pc:spChg chg="mod">
          <ac:chgData name="Jason Nguyen-Duran" userId="fb15e03d0cc07300" providerId="LiveId" clId="{199BF207-197F-4E1E-A4E1-CA798AF121F0}" dt="2023-04-22T19:39:54.763" v="1986" actId="26606"/>
          <ac:spMkLst>
            <pc:docMk/>
            <pc:sldMk cId="1022709668" sldId="273"/>
            <ac:spMk id="2" creationId="{1B88F75E-F6C5-DFEB-E28D-65C663769CFE}"/>
          </ac:spMkLst>
        </pc:spChg>
        <pc:spChg chg="mod">
          <ac:chgData name="Jason Nguyen-Duran" userId="fb15e03d0cc07300" providerId="LiveId" clId="{199BF207-197F-4E1E-A4E1-CA798AF121F0}" dt="2023-04-22T19:39:54.763" v="1986" actId="26606"/>
          <ac:spMkLst>
            <pc:docMk/>
            <pc:sldMk cId="1022709668" sldId="273"/>
            <ac:spMk id="3" creationId="{3E7F8974-2C32-409B-47C9-3F2D6C5387E0}"/>
          </ac:spMkLst>
        </pc:spChg>
        <pc:spChg chg="add">
          <ac:chgData name="Jason Nguyen-Duran" userId="fb15e03d0cc07300" providerId="LiveId" clId="{199BF207-197F-4E1E-A4E1-CA798AF121F0}" dt="2023-04-22T19:39:54.763" v="1986" actId="26606"/>
          <ac:spMkLst>
            <pc:docMk/>
            <pc:sldMk cId="1022709668" sldId="273"/>
            <ac:spMk id="9" creationId="{BCED4D40-4B67-4331-AC48-79B82B4A47D8}"/>
          </ac:spMkLst>
        </pc:spChg>
        <pc:spChg chg="add">
          <ac:chgData name="Jason Nguyen-Duran" userId="fb15e03d0cc07300" providerId="LiveId" clId="{199BF207-197F-4E1E-A4E1-CA798AF121F0}" dt="2023-04-22T19:39:54.763" v="1986" actId="26606"/>
          <ac:spMkLst>
            <pc:docMk/>
            <pc:sldMk cId="1022709668" sldId="273"/>
            <ac:spMk id="11" creationId="{670CEDEF-4F34-412E-84EE-329C1E936AF5}"/>
          </ac:spMkLst>
        </pc:spChg>
        <pc:picChg chg="add mod">
          <ac:chgData name="Jason Nguyen-Duran" userId="fb15e03d0cc07300" providerId="LiveId" clId="{199BF207-197F-4E1E-A4E1-CA798AF121F0}" dt="2023-04-22T19:39:54.763" v="1986" actId="26606"/>
          <ac:picMkLst>
            <pc:docMk/>
            <pc:sldMk cId="1022709668" sldId="273"/>
            <ac:picMk id="4" creationId="{DAC388D8-1697-7CA3-186F-97D99125EED1}"/>
          </ac:picMkLst>
        </pc:picChg>
      </pc:sldChg>
      <pc:sldChg chg="addSp modSp mod setBg">
        <pc:chgData name="Jason Nguyen-Duran" userId="fb15e03d0cc07300" providerId="LiveId" clId="{199BF207-197F-4E1E-A4E1-CA798AF121F0}" dt="2023-04-22T19:42:43.414" v="2204" actId="26606"/>
        <pc:sldMkLst>
          <pc:docMk/>
          <pc:sldMk cId="2268682764" sldId="274"/>
        </pc:sldMkLst>
        <pc:spChg chg="mod">
          <ac:chgData name="Jason Nguyen-Duran" userId="fb15e03d0cc07300" providerId="LiveId" clId="{199BF207-197F-4E1E-A4E1-CA798AF121F0}" dt="2023-04-22T19:42:43.414" v="2204" actId="26606"/>
          <ac:spMkLst>
            <pc:docMk/>
            <pc:sldMk cId="2268682764" sldId="274"/>
            <ac:spMk id="2" creationId="{D220F319-8480-3D94-CD54-5870F877FC23}"/>
          </ac:spMkLst>
        </pc:spChg>
        <pc:spChg chg="mod">
          <ac:chgData name="Jason Nguyen-Duran" userId="fb15e03d0cc07300" providerId="LiveId" clId="{199BF207-197F-4E1E-A4E1-CA798AF121F0}" dt="2023-04-22T19:42:43.414" v="2204" actId="26606"/>
          <ac:spMkLst>
            <pc:docMk/>
            <pc:sldMk cId="2268682764" sldId="274"/>
            <ac:spMk id="3" creationId="{B270B307-6A14-05F0-8146-1C26EB71C16D}"/>
          </ac:spMkLst>
        </pc:spChg>
        <pc:spChg chg="add">
          <ac:chgData name="Jason Nguyen-Duran" userId="fb15e03d0cc07300" providerId="LiveId" clId="{199BF207-197F-4E1E-A4E1-CA798AF121F0}" dt="2023-04-22T19:42:43.414" v="2204" actId="26606"/>
          <ac:spMkLst>
            <pc:docMk/>
            <pc:sldMk cId="2268682764" sldId="274"/>
            <ac:spMk id="9" creationId="{04812C46-200A-4DEB-A05E-3ED6C68C2387}"/>
          </ac:spMkLst>
        </pc:spChg>
        <pc:spChg chg="add">
          <ac:chgData name="Jason Nguyen-Duran" userId="fb15e03d0cc07300" providerId="LiveId" clId="{199BF207-197F-4E1E-A4E1-CA798AF121F0}" dt="2023-04-22T19:42:43.414" v="2204" actId="26606"/>
          <ac:spMkLst>
            <pc:docMk/>
            <pc:sldMk cId="2268682764" sldId="274"/>
            <ac:spMk id="11" creationId="{D1EA859B-E555-4109-94F3-6700E046E008}"/>
          </ac:spMkLst>
        </pc:spChg>
        <pc:picChg chg="add">
          <ac:chgData name="Jason Nguyen-Duran" userId="fb15e03d0cc07300" providerId="LiveId" clId="{199BF207-197F-4E1E-A4E1-CA798AF121F0}" dt="2023-04-22T19:42:43.414" v="2204" actId="26606"/>
          <ac:picMkLst>
            <pc:docMk/>
            <pc:sldMk cId="2268682764" sldId="274"/>
            <ac:picMk id="5" creationId="{0335C190-0ACA-7AB0-AA9A-4843FC889AE2}"/>
          </ac:picMkLst>
        </pc:picChg>
      </pc:sldChg>
      <pc:sldChg chg="del">
        <pc:chgData name="Jason Nguyen-Duran" userId="fb15e03d0cc07300" providerId="LiveId" clId="{199BF207-197F-4E1E-A4E1-CA798AF121F0}" dt="2023-04-22T19:36:10.207" v="1410" actId="2696"/>
        <pc:sldMkLst>
          <pc:docMk/>
          <pc:sldMk cId="1649548139" sldId="275"/>
        </pc:sldMkLst>
      </pc:sldChg>
      <pc:sldChg chg="addSp delSp modSp mod setBg">
        <pc:chgData name="Jason Nguyen-Duran" userId="fb15e03d0cc07300" providerId="LiveId" clId="{199BF207-197F-4E1E-A4E1-CA798AF121F0}" dt="2023-04-22T19:35:59.921" v="1409" actId="26606"/>
        <pc:sldMkLst>
          <pc:docMk/>
          <pc:sldMk cId="4145047660" sldId="276"/>
        </pc:sldMkLst>
        <pc:spChg chg="mod">
          <ac:chgData name="Jason Nguyen-Duran" userId="fb15e03d0cc07300" providerId="LiveId" clId="{199BF207-197F-4E1E-A4E1-CA798AF121F0}" dt="2023-04-22T19:35:59.921" v="1409" actId="26606"/>
          <ac:spMkLst>
            <pc:docMk/>
            <pc:sldMk cId="4145047660" sldId="276"/>
            <ac:spMk id="2" creationId="{14717B36-85AB-4E6C-1E6D-0FE06272C0C6}"/>
          </ac:spMkLst>
        </pc:spChg>
        <pc:spChg chg="mod">
          <ac:chgData name="Jason Nguyen-Duran" userId="fb15e03d0cc07300" providerId="LiveId" clId="{199BF207-197F-4E1E-A4E1-CA798AF121F0}" dt="2023-04-22T19:35:59.921" v="1409" actId="26606"/>
          <ac:spMkLst>
            <pc:docMk/>
            <pc:sldMk cId="4145047660" sldId="276"/>
            <ac:spMk id="3" creationId="{46CFFAB0-181C-AD28-9F64-C91A3E7F6658}"/>
          </ac:spMkLst>
        </pc:spChg>
        <pc:spChg chg="add del">
          <ac:chgData name="Jason Nguyen-Duran" userId="fb15e03d0cc07300" providerId="LiveId" clId="{199BF207-197F-4E1E-A4E1-CA798AF121F0}" dt="2023-04-22T19:35:59.921" v="1408" actId="26606"/>
          <ac:spMkLst>
            <pc:docMk/>
            <pc:sldMk cId="4145047660" sldId="276"/>
            <ac:spMk id="11" creationId="{6D22FA1E-E02A-4FC5-BBA6-577D6DA0C8C8}"/>
          </ac:spMkLst>
        </pc:spChg>
        <pc:spChg chg="add del">
          <ac:chgData name="Jason Nguyen-Duran" userId="fb15e03d0cc07300" providerId="LiveId" clId="{199BF207-197F-4E1E-A4E1-CA798AF121F0}" dt="2023-04-22T19:35:59.921" v="1408" actId="26606"/>
          <ac:spMkLst>
            <pc:docMk/>
            <pc:sldMk cId="4145047660" sldId="276"/>
            <ac:spMk id="13" creationId="{05D27520-F270-4F3D-A46E-76A337B6E167}"/>
          </ac:spMkLst>
        </pc:spChg>
        <pc:spChg chg="add">
          <ac:chgData name="Jason Nguyen-Duran" userId="fb15e03d0cc07300" providerId="LiveId" clId="{199BF207-197F-4E1E-A4E1-CA798AF121F0}" dt="2023-04-22T19:35:59.921" v="1409" actId="26606"/>
          <ac:spMkLst>
            <pc:docMk/>
            <pc:sldMk cId="4145047660" sldId="276"/>
            <ac:spMk id="15" creationId="{BB341EC3-1810-4D33-BA3F-E2D0AA0ECFB6}"/>
          </ac:spMkLst>
        </pc:spChg>
        <pc:spChg chg="add">
          <ac:chgData name="Jason Nguyen-Duran" userId="fb15e03d0cc07300" providerId="LiveId" clId="{199BF207-197F-4E1E-A4E1-CA798AF121F0}" dt="2023-04-22T19:35:59.921" v="1409" actId="26606"/>
          <ac:spMkLst>
            <pc:docMk/>
            <pc:sldMk cId="4145047660" sldId="276"/>
            <ac:spMk id="16" creationId="{0550F5B9-399F-4FAD-AE6C-ED65F9A43A74}"/>
          </ac:spMkLst>
        </pc:spChg>
        <pc:spChg chg="add">
          <ac:chgData name="Jason Nguyen-Duran" userId="fb15e03d0cc07300" providerId="LiveId" clId="{199BF207-197F-4E1E-A4E1-CA798AF121F0}" dt="2023-04-22T19:35:59.921" v="1409" actId="26606"/>
          <ac:spMkLst>
            <pc:docMk/>
            <pc:sldMk cId="4145047660" sldId="276"/>
            <ac:spMk id="17" creationId="{10127CDE-2B99-47A8-BB3C-7D17519105E0}"/>
          </ac:spMkLst>
        </pc:spChg>
        <pc:spChg chg="add">
          <ac:chgData name="Jason Nguyen-Duran" userId="fb15e03d0cc07300" providerId="LiveId" clId="{199BF207-197F-4E1E-A4E1-CA798AF121F0}" dt="2023-04-22T19:35:59.921" v="1409" actId="26606"/>
          <ac:spMkLst>
            <pc:docMk/>
            <pc:sldMk cId="4145047660" sldId="276"/>
            <ac:spMk id="18" creationId="{C062E60F-5CD4-4268-8359-8076634680E5}"/>
          </ac:spMkLst>
        </pc:spChg>
        <pc:picChg chg="add mod ord">
          <ac:chgData name="Jason Nguyen-Duran" userId="fb15e03d0cc07300" providerId="LiveId" clId="{199BF207-197F-4E1E-A4E1-CA798AF121F0}" dt="2023-04-22T19:35:59.921" v="1409" actId="26606"/>
          <ac:picMkLst>
            <pc:docMk/>
            <pc:sldMk cId="4145047660" sldId="276"/>
            <ac:picMk id="4" creationId="{101B5EE7-3BC0-A2F6-804A-1B3A2B89EC10}"/>
          </ac:picMkLst>
        </pc:picChg>
        <pc:picChg chg="add mod ord">
          <ac:chgData name="Jason Nguyen-Duran" userId="fb15e03d0cc07300" providerId="LiveId" clId="{199BF207-197F-4E1E-A4E1-CA798AF121F0}" dt="2023-04-22T19:35:59.921" v="1409" actId="26606"/>
          <ac:picMkLst>
            <pc:docMk/>
            <pc:sldMk cId="4145047660" sldId="276"/>
            <ac:picMk id="5" creationId="{7AB84C5E-3195-76C8-E553-0822D597F2E5}"/>
          </ac:picMkLst>
        </pc:picChg>
        <pc:picChg chg="add mod">
          <ac:chgData name="Jason Nguyen-Duran" userId="fb15e03d0cc07300" providerId="LiveId" clId="{199BF207-197F-4E1E-A4E1-CA798AF121F0}" dt="2023-04-22T19:35:59.921" v="1409" actId="26606"/>
          <ac:picMkLst>
            <pc:docMk/>
            <pc:sldMk cId="4145047660" sldId="276"/>
            <ac:picMk id="6" creationId="{2411C1D5-A7C7-1E51-E75C-5DB69C1C8695}"/>
          </ac:picMkLst>
        </pc:picChg>
      </pc:sldChg>
      <pc:sldChg chg="addSp modSp mod setBg">
        <pc:chgData name="Jason Nguyen-Duran" userId="fb15e03d0cc07300" providerId="LiveId" clId="{199BF207-197F-4E1E-A4E1-CA798AF121F0}" dt="2023-04-22T19:42:38.968" v="2203" actId="26606"/>
        <pc:sldMkLst>
          <pc:docMk/>
          <pc:sldMk cId="2642269672" sldId="277"/>
        </pc:sldMkLst>
        <pc:spChg chg="mod">
          <ac:chgData name="Jason Nguyen-Duran" userId="fb15e03d0cc07300" providerId="LiveId" clId="{199BF207-197F-4E1E-A4E1-CA798AF121F0}" dt="2023-04-22T19:42:38.968" v="2203" actId="26606"/>
          <ac:spMkLst>
            <pc:docMk/>
            <pc:sldMk cId="2642269672" sldId="277"/>
            <ac:spMk id="2" creationId="{24C719C4-E547-69FE-31FA-27189E7C20F6}"/>
          </ac:spMkLst>
        </pc:spChg>
        <pc:spChg chg="mod">
          <ac:chgData name="Jason Nguyen-Duran" userId="fb15e03d0cc07300" providerId="LiveId" clId="{199BF207-197F-4E1E-A4E1-CA798AF121F0}" dt="2023-04-22T19:42:38.968" v="2203" actId="26606"/>
          <ac:spMkLst>
            <pc:docMk/>
            <pc:sldMk cId="2642269672" sldId="277"/>
            <ac:spMk id="3" creationId="{7F3F8250-3014-DDB8-C2AD-EB119021B320}"/>
          </ac:spMkLst>
        </pc:spChg>
        <pc:spChg chg="add">
          <ac:chgData name="Jason Nguyen-Duran" userId="fb15e03d0cc07300" providerId="LiveId" clId="{199BF207-197F-4E1E-A4E1-CA798AF121F0}" dt="2023-04-22T19:42:38.968" v="2203" actId="26606"/>
          <ac:spMkLst>
            <pc:docMk/>
            <pc:sldMk cId="2642269672" sldId="277"/>
            <ac:spMk id="9" creationId="{04812C46-200A-4DEB-A05E-3ED6C68C2387}"/>
          </ac:spMkLst>
        </pc:spChg>
        <pc:spChg chg="add">
          <ac:chgData name="Jason Nguyen-Duran" userId="fb15e03d0cc07300" providerId="LiveId" clId="{199BF207-197F-4E1E-A4E1-CA798AF121F0}" dt="2023-04-22T19:42:38.968" v="2203" actId="26606"/>
          <ac:spMkLst>
            <pc:docMk/>
            <pc:sldMk cId="2642269672" sldId="277"/>
            <ac:spMk id="11" creationId="{D1EA859B-E555-4109-94F3-6700E046E008}"/>
          </ac:spMkLst>
        </pc:spChg>
        <pc:picChg chg="add">
          <ac:chgData name="Jason Nguyen-Duran" userId="fb15e03d0cc07300" providerId="LiveId" clId="{199BF207-197F-4E1E-A4E1-CA798AF121F0}" dt="2023-04-22T19:42:38.968" v="2203" actId="26606"/>
          <ac:picMkLst>
            <pc:docMk/>
            <pc:sldMk cId="2642269672" sldId="277"/>
            <ac:picMk id="5" creationId="{236FA268-9CE3-0303-36D3-25BB49302FAC}"/>
          </ac:picMkLst>
        </pc:picChg>
      </pc:sldChg>
      <pc:sldChg chg="addSp modSp mod setBg">
        <pc:chgData name="Jason Nguyen-Duran" userId="fb15e03d0cc07300" providerId="LiveId" clId="{199BF207-197F-4E1E-A4E1-CA798AF121F0}" dt="2023-04-22T19:42:33.350" v="2202" actId="26606"/>
        <pc:sldMkLst>
          <pc:docMk/>
          <pc:sldMk cId="586073336" sldId="278"/>
        </pc:sldMkLst>
        <pc:spChg chg="mod">
          <ac:chgData name="Jason Nguyen-Duran" userId="fb15e03d0cc07300" providerId="LiveId" clId="{199BF207-197F-4E1E-A4E1-CA798AF121F0}" dt="2023-04-22T19:42:33.350" v="2202" actId="26606"/>
          <ac:spMkLst>
            <pc:docMk/>
            <pc:sldMk cId="586073336" sldId="278"/>
            <ac:spMk id="2" creationId="{E1ACBC66-C953-F680-7C66-24EAAA627C47}"/>
          </ac:spMkLst>
        </pc:spChg>
        <pc:spChg chg="mod">
          <ac:chgData name="Jason Nguyen-Duran" userId="fb15e03d0cc07300" providerId="LiveId" clId="{199BF207-197F-4E1E-A4E1-CA798AF121F0}" dt="2023-04-22T19:42:33.350" v="2202" actId="26606"/>
          <ac:spMkLst>
            <pc:docMk/>
            <pc:sldMk cId="586073336" sldId="278"/>
            <ac:spMk id="3" creationId="{03111959-7745-EF91-64F7-C1EE0A964330}"/>
          </ac:spMkLst>
        </pc:spChg>
        <pc:spChg chg="add">
          <ac:chgData name="Jason Nguyen-Duran" userId="fb15e03d0cc07300" providerId="LiveId" clId="{199BF207-197F-4E1E-A4E1-CA798AF121F0}" dt="2023-04-22T19:42:33.350" v="2202" actId="26606"/>
          <ac:spMkLst>
            <pc:docMk/>
            <pc:sldMk cId="586073336" sldId="278"/>
            <ac:spMk id="9" creationId="{2C61293E-6EBE-43EF-A52C-9BEBFD7679D4}"/>
          </ac:spMkLst>
        </pc:spChg>
        <pc:spChg chg="add">
          <ac:chgData name="Jason Nguyen-Duran" userId="fb15e03d0cc07300" providerId="LiveId" clId="{199BF207-197F-4E1E-A4E1-CA798AF121F0}" dt="2023-04-22T19:42:33.350" v="2202" actId="26606"/>
          <ac:spMkLst>
            <pc:docMk/>
            <pc:sldMk cId="586073336" sldId="278"/>
            <ac:spMk id="11" creationId="{21540236-BFD5-4A9D-8840-4703E7F76825}"/>
          </ac:spMkLst>
        </pc:spChg>
        <pc:picChg chg="add">
          <ac:chgData name="Jason Nguyen-Duran" userId="fb15e03d0cc07300" providerId="LiveId" clId="{199BF207-197F-4E1E-A4E1-CA798AF121F0}" dt="2023-04-22T19:42:33.350" v="2202" actId="26606"/>
          <ac:picMkLst>
            <pc:docMk/>
            <pc:sldMk cId="586073336" sldId="278"/>
            <ac:picMk id="5" creationId="{0F499312-1669-075B-BF4B-9D86FF7DE766}"/>
          </ac:picMkLst>
        </pc:picChg>
      </pc:sldChg>
      <pc:sldChg chg="addSp modSp mod setBg">
        <pc:chgData name="Jason Nguyen-Duran" userId="fb15e03d0cc07300" providerId="LiveId" clId="{199BF207-197F-4E1E-A4E1-CA798AF121F0}" dt="2023-04-22T19:30:37.187" v="836" actId="27614"/>
        <pc:sldMkLst>
          <pc:docMk/>
          <pc:sldMk cId="1021321447" sldId="279"/>
        </pc:sldMkLst>
        <pc:spChg chg="mod">
          <ac:chgData name="Jason Nguyen-Duran" userId="fb15e03d0cc07300" providerId="LiveId" clId="{199BF207-197F-4E1E-A4E1-CA798AF121F0}" dt="2023-04-22T19:30:35.069" v="834" actId="26606"/>
          <ac:spMkLst>
            <pc:docMk/>
            <pc:sldMk cId="1021321447" sldId="279"/>
            <ac:spMk id="2" creationId="{1716E13E-A7D0-D558-5B0B-DFA8BA66FF9D}"/>
          </ac:spMkLst>
        </pc:spChg>
        <pc:spChg chg="mod">
          <ac:chgData name="Jason Nguyen-Duran" userId="fb15e03d0cc07300" providerId="LiveId" clId="{199BF207-197F-4E1E-A4E1-CA798AF121F0}" dt="2023-04-22T19:30:35.069" v="834" actId="26606"/>
          <ac:spMkLst>
            <pc:docMk/>
            <pc:sldMk cId="1021321447" sldId="279"/>
            <ac:spMk id="3" creationId="{F8CDD8AF-D1C3-7B05-E8DC-5A1E4740B85C}"/>
          </ac:spMkLst>
        </pc:spChg>
        <pc:spChg chg="add">
          <ac:chgData name="Jason Nguyen-Duran" userId="fb15e03d0cc07300" providerId="LiveId" clId="{199BF207-197F-4E1E-A4E1-CA798AF121F0}" dt="2023-04-22T19:30:35.069" v="834" actId="26606"/>
          <ac:spMkLst>
            <pc:docMk/>
            <pc:sldMk cId="1021321447" sldId="279"/>
            <ac:spMk id="10" creationId="{69D47016-023F-44BD-981C-50E7A10A6609}"/>
          </ac:spMkLst>
        </pc:spChg>
        <pc:spChg chg="add">
          <ac:chgData name="Jason Nguyen-Duran" userId="fb15e03d0cc07300" providerId="LiveId" clId="{199BF207-197F-4E1E-A4E1-CA798AF121F0}" dt="2023-04-22T19:30:35.069" v="834" actId="26606"/>
          <ac:spMkLst>
            <pc:docMk/>
            <pc:sldMk cId="1021321447" sldId="279"/>
            <ac:spMk id="12" creationId="{6D8B37B0-0682-433E-BC8D-498C04ABD9A7}"/>
          </ac:spMkLst>
        </pc:spChg>
        <pc:picChg chg="add mod">
          <ac:chgData name="Jason Nguyen-Duran" userId="fb15e03d0cc07300" providerId="LiveId" clId="{199BF207-197F-4E1E-A4E1-CA798AF121F0}" dt="2023-04-22T19:30:37.187" v="836" actId="27614"/>
          <ac:picMkLst>
            <pc:docMk/>
            <pc:sldMk cId="1021321447" sldId="279"/>
            <ac:picMk id="4" creationId="{50D130AA-32A3-7496-6CEB-FDAFA064E50C}"/>
          </ac:picMkLst>
        </pc:picChg>
        <pc:picChg chg="add mod">
          <ac:chgData name="Jason Nguyen-Duran" userId="fb15e03d0cc07300" providerId="LiveId" clId="{199BF207-197F-4E1E-A4E1-CA798AF121F0}" dt="2023-04-22T19:30:37.187" v="835" actId="27614"/>
          <ac:picMkLst>
            <pc:docMk/>
            <pc:sldMk cId="1021321447" sldId="279"/>
            <ac:picMk id="5" creationId="{34BB8A0D-3731-DBEC-79DB-00041A3935C4}"/>
          </ac:picMkLst>
        </pc:picChg>
      </pc:sldChg>
      <pc:sldChg chg="addSp modSp mod setBg">
        <pc:chgData name="Jason Nguyen-Duran" userId="fb15e03d0cc07300" providerId="LiveId" clId="{199BF207-197F-4E1E-A4E1-CA798AF121F0}" dt="2023-04-22T19:28:25.046" v="601" actId="26606"/>
        <pc:sldMkLst>
          <pc:docMk/>
          <pc:sldMk cId="3872680969" sldId="280"/>
        </pc:sldMkLst>
        <pc:spChg chg="mod">
          <ac:chgData name="Jason Nguyen-Duran" userId="fb15e03d0cc07300" providerId="LiveId" clId="{199BF207-197F-4E1E-A4E1-CA798AF121F0}" dt="2023-04-22T19:28:25.046" v="601" actId="26606"/>
          <ac:spMkLst>
            <pc:docMk/>
            <pc:sldMk cId="3872680969" sldId="280"/>
            <ac:spMk id="2" creationId="{1B32410B-5B6A-F299-EC47-73AA5CD856F6}"/>
          </ac:spMkLst>
        </pc:spChg>
        <pc:spChg chg="mod">
          <ac:chgData name="Jason Nguyen-Duran" userId="fb15e03d0cc07300" providerId="LiveId" clId="{199BF207-197F-4E1E-A4E1-CA798AF121F0}" dt="2023-04-22T19:28:25.046" v="601" actId="26606"/>
          <ac:spMkLst>
            <pc:docMk/>
            <pc:sldMk cId="3872680969" sldId="280"/>
            <ac:spMk id="3" creationId="{B6210ADF-5188-4E12-1674-8E37592AE5A4}"/>
          </ac:spMkLst>
        </pc:spChg>
        <pc:spChg chg="add">
          <ac:chgData name="Jason Nguyen-Duran" userId="fb15e03d0cc07300" providerId="LiveId" clId="{199BF207-197F-4E1E-A4E1-CA798AF121F0}" dt="2023-04-22T19:28:25.046" v="601" actId="26606"/>
          <ac:spMkLst>
            <pc:docMk/>
            <pc:sldMk cId="3872680969" sldId="280"/>
            <ac:spMk id="9" creationId="{32AEEBC8-9D30-42EF-95F2-386C2653FBF0}"/>
          </ac:spMkLst>
        </pc:spChg>
        <pc:spChg chg="add">
          <ac:chgData name="Jason Nguyen-Duran" userId="fb15e03d0cc07300" providerId="LiveId" clId="{199BF207-197F-4E1E-A4E1-CA798AF121F0}" dt="2023-04-22T19:28:25.046" v="601" actId="26606"/>
          <ac:spMkLst>
            <pc:docMk/>
            <pc:sldMk cId="3872680969" sldId="280"/>
            <ac:spMk id="11" creationId="{2E92FA66-67D7-4CB4-94D3-E643A9AD4757}"/>
          </ac:spMkLst>
        </pc:spChg>
        <pc:picChg chg="add mod">
          <ac:chgData name="Jason Nguyen-Duran" userId="fb15e03d0cc07300" providerId="LiveId" clId="{199BF207-197F-4E1E-A4E1-CA798AF121F0}" dt="2023-04-22T19:28:25.046" v="601" actId="26606"/>
          <ac:picMkLst>
            <pc:docMk/>
            <pc:sldMk cId="3872680969" sldId="280"/>
            <ac:picMk id="4" creationId="{624562E6-37B0-C1FE-2722-8266E0052BB1}"/>
          </ac:picMkLst>
        </pc:picChg>
      </pc:sldChg>
      <pc:sldChg chg="addSp modSp mod setBg">
        <pc:chgData name="Jason Nguyen-Duran" userId="fb15e03d0cc07300" providerId="LiveId" clId="{199BF207-197F-4E1E-A4E1-CA798AF121F0}" dt="2023-04-22T19:42:26.448" v="2201" actId="26606"/>
        <pc:sldMkLst>
          <pc:docMk/>
          <pc:sldMk cId="1994186378" sldId="281"/>
        </pc:sldMkLst>
        <pc:spChg chg="mod">
          <ac:chgData name="Jason Nguyen-Duran" userId="fb15e03d0cc07300" providerId="LiveId" clId="{199BF207-197F-4E1E-A4E1-CA798AF121F0}" dt="2023-04-22T19:42:26.448" v="2201" actId="26606"/>
          <ac:spMkLst>
            <pc:docMk/>
            <pc:sldMk cId="1994186378" sldId="281"/>
            <ac:spMk id="2" creationId="{9CB8C18E-B834-412A-9890-0DA183AAE7CE}"/>
          </ac:spMkLst>
        </pc:spChg>
        <pc:spChg chg="mod">
          <ac:chgData name="Jason Nguyen-Duran" userId="fb15e03d0cc07300" providerId="LiveId" clId="{199BF207-197F-4E1E-A4E1-CA798AF121F0}" dt="2023-04-22T19:42:26.448" v="2201" actId="26606"/>
          <ac:spMkLst>
            <pc:docMk/>
            <pc:sldMk cId="1994186378" sldId="281"/>
            <ac:spMk id="3" creationId="{8C7E93D8-8D58-A23D-23E6-3DFCB88920B3}"/>
          </ac:spMkLst>
        </pc:spChg>
        <pc:spChg chg="add">
          <ac:chgData name="Jason Nguyen-Duran" userId="fb15e03d0cc07300" providerId="LiveId" clId="{199BF207-197F-4E1E-A4E1-CA798AF121F0}" dt="2023-04-22T19:42:26.448" v="2201" actId="26606"/>
          <ac:spMkLst>
            <pc:docMk/>
            <pc:sldMk cId="1994186378" sldId="281"/>
            <ac:spMk id="9" creationId="{F13C74B1-5B17-4795-BED0-7140497B445A}"/>
          </ac:spMkLst>
        </pc:spChg>
        <pc:spChg chg="add">
          <ac:chgData name="Jason Nguyen-Duran" userId="fb15e03d0cc07300" providerId="LiveId" clId="{199BF207-197F-4E1E-A4E1-CA798AF121F0}" dt="2023-04-22T19:42:26.448" v="2201" actId="26606"/>
          <ac:spMkLst>
            <pc:docMk/>
            <pc:sldMk cId="1994186378" sldId="281"/>
            <ac:spMk id="11" creationId="{D4974D33-8DC5-464E-8C6D-BE58F0669C17}"/>
          </ac:spMkLst>
        </pc:spChg>
        <pc:picChg chg="add">
          <ac:chgData name="Jason Nguyen-Duran" userId="fb15e03d0cc07300" providerId="LiveId" clId="{199BF207-197F-4E1E-A4E1-CA798AF121F0}" dt="2023-04-22T19:42:26.448" v="2201" actId="26606"/>
          <ac:picMkLst>
            <pc:docMk/>
            <pc:sldMk cId="1994186378" sldId="281"/>
            <ac:picMk id="5" creationId="{509C2018-A7F1-8521-32E8-C5E3B1FDFC0B}"/>
          </ac:picMkLst>
        </pc:picChg>
      </pc:sldChg>
      <pc:sldChg chg="addSp modSp mod setBg">
        <pc:chgData name="Jason Nguyen-Duran" userId="fb15e03d0cc07300" providerId="LiveId" clId="{199BF207-197F-4E1E-A4E1-CA798AF121F0}" dt="2023-04-22T19:42:20.381" v="2200" actId="26606"/>
        <pc:sldMkLst>
          <pc:docMk/>
          <pc:sldMk cId="3065388123" sldId="284"/>
        </pc:sldMkLst>
        <pc:spChg chg="mod">
          <ac:chgData name="Jason Nguyen-Duran" userId="fb15e03d0cc07300" providerId="LiveId" clId="{199BF207-197F-4E1E-A4E1-CA798AF121F0}" dt="2023-04-22T19:42:20.381" v="2200" actId="26606"/>
          <ac:spMkLst>
            <pc:docMk/>
            <pc:sldMk cId="3065388123" sldId="284"/>
            <ac:spMk id="2" creationId="{7A7EC149-C68A-4693-283C-BDA2D34097FA}"/>
          </ac:spMkLst>
        </pc:spChg>
        <pc:spChg chg="mod">
          <ac:chgData name="Jason Nguyen-Duran" userId="fb15e03d0cc07300" providerId="LiveId" clId="{199BF207-197F-4E1E-A4E1-CA798AF121F0}" dt="2023-04-22T19:42:20.381" v="2200" actId="26606"/>
          <ac:spMkLst>
            <pc:docMk/>
            <pc:sldMk cId="3065388123" sldId="284"/>
            <ac:spMk id="3" creationId="{6FB0A95D-95BC-9E45-93FE-8F3B168F197F}"/>
          </ac:spMkLst>
        </pc:spChg>
        <pc:spChg chg="add">
          <ac:chgData name="Jason Nguyen-Duran" userId="fb15e03d0cc07300" providerId="LiveId" clId="{199BF207-197F-4E1E-A4E1-CA798AF121F0}" dt="2023-04-22T19:42:20.381" v="2200" actId="26606"/>
          <ac:spMkLst>
            <pc:docMk/>
            <pc:sldMk cId="3065388123" sldId="284"/>
            <ac:spMk id="9" creationId="{8FC9BE17-9A7B-462D-AE50-3D8777387304}"/>
          </ac:spMkLst>
        </pc:spChg>
        <pc:spChg chg="add">
          <ac:chgData name="Jason Nguyen-Duran" userId="fb15e03d0cc07300" providerId="LiveId" clId="{199BF207-197F-4E1E-A4E1-CA798AF121F0}" dt="2023-04-22T19:42:20.381" v="2200" actId="26606"/>
          <ac:spMkLst>
            <pc:docMk/>
            <pc:sldMk cId="3065388123" sldId="284"/>
            <ac:spMk id="11" creationId="{3EBE8569-6AEC-4B8C-8D53-2DE337CDBA65}"/>
          </ac:spMkLst>
        </pc:spChg>
        <pc:spChg chg="add">
          <ac:chgData name="Jason Nguyen-Duran" userId="fb15e03d0cc07300" providerId="LiveId" clId="{199BF207-197F-4E1E-A4E1-CA798AF121F0}" dt="2023-04-22T19:42:20.381" v="2200" actId="26606"/>
          <ac:spMkLst>
            <pc:docMk/>
            <pc:sldMk cId="3065388123" sldId="284"/>
            <ac:spMk id="13" creationId="{55D4142C-5077-457F-A6AD-3FECFDB39685}"/>
          </ac:spMkLst>
        </pc:spChg>
        <pc:spChg chg="add">
          <ac:chgData name="Jason Nguyen-Duran" userId="fb15e03d0cc07300" providerId="LiveId" clId="{199BF207-197F-4E1E-A4E1-CA798AF121F0}" dt="2023-04-22T19:42:20.381" v="2200" actId="26606"/>
          <ac:spMkLst>
            <pc:docMk/>
            <pc:sldMk cId="3065388123" sldId="284"/>
            <ac:spMk id="15" creationId="{7A5F0580-5EE9-419F-96EE-B6529EF6E7D0}"/>
          </ac:spMkLst>
        </pc:spChg>
        <pc:picChg chg="add">
          <ac:chgData name="Jason Nguyen-Duran" userId="fb15e03d0cc07300" providerId="LiveId" clId="{199BF207-197F-4E1E-A4E1-CA798AF121F0}" dt="2023-04-22T19:42:20.381" v="2200" actId="26606"/>
          <ac:picMkLst>
            <pc:docMk/>
            <pc:sldMk cId="3065388123" sldId="284"/>
            <ac:picMk id="5" creationId="{4FFD8DD5-F8E4-ADCD-11D5-20E251ECF1EA}"/>
          </ac:picMkLst>
        </pc:picChg>
      </pc:sldChg>
    </pc:docChg>
  </pc:docChgLst>
  <pc:docChgLst>
    <pc:chgData name="Jason Nguyen-Duran" userId="fb15e03d0cc07300" providerId="LiveId" clId="{0CE65D00-57AC-441A-B2E4-4D5246AAFB27}"/>
    <pc:docChg chg="custSel delSld modSld">
      <pc:chgData name="Jason Nguyen-Duran" userId="fb15e03d0cc07300" providerId="LiveId" clId="{0CE65D00-57AC-441A-B2E4-4D5246AAFB27}" dt="2023-04-20T03:32:19.343" v="521" actId="20577"/>
      <pc:docMkLst>
        <pc:docMk/>
      </pc:docMkLst>
      <pc:sldChg chg="modSp mod">
        <pc:chgData name="Jason Nguyen-Duran" userId="fb15e03d0cc07300" providerId="LiveId" clId="{0CE65D00-57AC-441A-B2E4-4D5246AAFB27}" dt="2023-04-20T03:32:19.343" v="521" actId="20577"/>
        <pc:sldMkLst>
          <pc:docMk/>
          <pc:sldMk cId="972111622" sldId="265"/>
        </pc:sldMkLst>
        <pc:spChg chg="mod">
          <ac:chgData name="Jason Nguyen-Duran" userId="fb15e03d0cc07300" providerId="LiveId" clId="{0CE65D00-57AC-441A-B2E4-4D5246AAFB27}" dt="2023-04-20T03:32:19.343" v="521" actId="20577"/>
          <ac:spMkLst>
            <pc:docMk/>
            <pc:sldMk cId="972111622" sldId="265"/>
            <ac:spMk id="3" creationId="{8F2EC2CD-0A2A-A25A-3089-B2340C0D5037}"/>
          </ac:spMkLst>
        </pc:spChg>
      </pc:sldChg>
      <pc:sldChg chg="modSp mod">
        <pc:chgData name="Jason Nguyen-Duran" userId="fb15e03d0cc07300" providerId="LiveId" clId="{0CE65D00-57AC-441A-B2E4-4D5246AAFB27}" dt="2023-04-20T03:27:03.510" v="75"/>
        <pc:sldMkLst>
          <pc:docMk/>
          <pc:sldMk cId="1405909736" sldId="266"/>
        </pc:sldMkLst>
        <pc:spChg chg="mod">
          <ac:chgData name="Jason Nguyen-Duran" userId="fb15e03d0cc07300" providerId="LiveId" clId="{0CE65D00-57AC-441A-B2E4-4D5246AAFB27}" dt="2023-04-20T03:27:03.510" v="75"/>
          <ac:spMkLst>
            <pc:docMk/>
            <pc:sldMk cId="1405909736" sldId="266"/>
            <ac:spMk id="3" creationId="{99D5442C-C1D1-65AD-9320-FE8AF1C9AAF1}"/>
          </ac:spMkLst>
        </pc:spChg>
      </pc:sldChg>
      <pc:sldChg chg="modSp mod">
        <pc:chgData name="Jason Nguyen-Duran" userId="fb15e03d0cc07300" providerId="LiveId" clId="{0CE65D00-57AC-441A-B2E4-4D5246AAFB27}" dt="2023-04-20T03:20:55.492" v="72" actId="20577"/>
        <pc:sldMkLst>
          <pc:docMk/>
          <pc:sldMk cId="3952791116" sldId="267"/>
        </pc:sldMkLst>
        <pc:spChg chg="mod">
          <ac:chgData name="Jason Nguyen-Duran" userId="fb15e03d0cc07300" providerId="LiveId" clId="{0CE65D00-57AC-441A-B2E4-4D5246AAFB27}" dt="2023-04-20T03:20:55.492" v="72" actId="20577"/>
          <ac:spMkLst>
            <pc:docMk/>
            <pc:sldMk cId="3952791116" sldId="267"/>
            <ac:spMk id="3" creationId="{72438726-543B-AA6D-2F0F-C801A1EDE752}"/>
          </ac:spMkLst>
        </pc:spChg>
      </pc:sldChg>
      <pc:sldChg chg="del">
        <pc:chgData name="Jason Nguyen-Duran" userId="fb15e03d0cc07300" providerId="LiveId" clId="{0CE65D00-57AC-441A-B2E4-4D5246AAFB27}" dt="2023-04-20T03:20:28.650" v="52" actId="2696"/>
        <pc:sldMkLst>
          <pc:docMk/>
          <pc:sldMk cId="3224400063" sldId="268"/>
        </pc:sldMkLst>
      </pc:sldChg>
      <pc:sldChg chg="del">
        <pc:chgData name="Jason Nguyen-Duran" userId="fb15e03d0cc07300" providerId="LiveId" clId="{0CE65D00-57AC-441A-B2E4-4D5246AAFB27}" dt="2023-04-20T03:20:23.724" v="51" actId="2696"/>
        <pc:sldMkLst>
          <pc:docMk/>
          <pc:sldMk cId="4250387594" sldId="269"/>
        </pc:sldMkLst>
      </pc:sldChg>
      <pc:sldChg chg="del">
        <pc:chgData name="Jason Nguyen-Duran" userId="fb15e03d0cc07300" providerId="LiveId" clId="{0CE65D00-57AC-441A-B2E4-4D5246AAFB27}" dt="2023-04-20T03:20:19.345" v="50" actId="2696"/>
        <pc:sldMkLst>
          <pc:docMk/>
          <pc:sldMk cId="29173007" sldId="270"/>
        </pc:sldMkLst>
      </pc:sldChg>
      <pc:sldChg chg="del">
        <pc:chgData name="Jason Nguyen-Duran" userId="fb15e03d0cc07300" providerId="LiveId" clId="{0CE65D00-57AC-441A-B2E4-4D5246AAFB27}" dt="2023-04-20T03:20:13.750" v="49" actId="2696"/>
        <pc:sldMkLst>
          <pc:docMk/>
          <pc:sldMk cId="3418163933" sldId="271"/>
        </pc:sldMkLst>
      </pc:sldChg>
      <pc:sldChg chg="modSp mod">
        <pc:chgData name="Jason Nguyen-Duran" userId="fb15e03d0cc07300" providerId="LiveId" clId="{0CE65D00-57AC-441A-B2E4-4D5246AAFB27}" dt="2023-04-20T03:20:05.953" v="48"/>
        <pc:sldMkLst>
          <pc:docMk/>
          <pc:sldMk cId="2354095864" sldId="272"/>
        </pc:sldMkLst>
        <pc:spChg chg="mod">
          <ac:chgData name="Jason Nguyen-Duran" userId="fb15e03d0cc07300" providerId="LiveId" clId="{0CE65D00-57AC-441A-B2E4-4D5246AAFB27}" dt="2023-04-20T03:20:05.953" v="48"/>
          <ac:spMkLst>
            <pc:docMk/>
            <pc:sldMk cId="2354095864" sldId="272"/>
            <ac:spMk id="2" creationId="{85527358-BFDA-F457-48BB-0222D92A9580}"/>
          </ac:spMkLst>
        </pc:spChg>
      </pc:sldChg>
      <pc:sldChg chg="modSp mod">
        <pc:chgData name="Jason Nguyen-Duran" userId="fb15e03d0cc07300" providerId="LiveId" clId="{0CE65D00-57AC-441A-B2E4-4D5246AAFB27}" dt="2023-04-20T03:20:03.196" v="47"/>
        <pc:sldMkLst>
          <pc:docMk/>
          <pc:sldMk cId="1022709668" sldId="273"/>
        </pc:sldMkLst>
        <pc:spChg chg="mod">
          <ac:chgData name="Jason Nguyen-Duran" userId="fb15e03d0cc07300" providerId="LiveId" clId="{0CE65D00-57AC-441A-B2E4-4D5246AAFB27}" dt="2023-04-20T03:20:03.196" v="47"/>
          <ac:spMkLst>
            <pc:docMk/>
            <pc:sldMk cId="1022709668" sldId="273"/>
            <ac:spMk id="2" creationId="{1B88F75E-F6C5-DFEB-E28D-65C663769CFE}"/>
          </ac:spMkLst>
        </pc:spChg>
      </pc:sldChg>
      <pc:sldChg chg="modSp mod">
        <pc:chgData name="Jason Nguyen-Duran" userId="fb15e03d0cc07300" providerId="LiveId" clId="{0CE65D00-57AC-441A-B2E4-4D5246AAFB27}" dt="2023-04-20T03:19:57.804" v="46" actId="20577"/>
        <pc:sldMkLst>
          <pc:docMk/>
          <pc:sldMk cId="2268682764" sldId="274"/>
        </pc:sldMkLst>
        <pc:spChg chg="mod">
          <ac:chgData name="Jason Nguyen-Duran" userId="fb15e03d0cc07300" providerId="LiveId" clId="{0CE65D00-57AC-441A-B2E4-4D5246AAFB27}" dt="2023-04-20T03:19:57.804" v="46" actId="20577"/>
          <ac:spMkLst>
            <pc:docMk/>
            <pc:sldMk cId="2268682764" sldId="274"/>
            <ac:spMk id="2" creationId="{D220F319-8480-3D94-CD54-5870F877FC23}"/>
          </ac:spMkLst>
        </pc:spChg>
      </pc:sldChg>
      <pc:sldChg chg="modSp mod">
        <pc:chgData name="Jason Nguyen-Duran" userId="fb15e03d0cc07300" providerId="LiveId" clId="{0CE65D00-57AC-441A-B2E4-4D5246AAFB27}" dt="2023-04-20T03:19:52.441" v="38"/>
        <pc:sldMkLst>
          <pc:docMk/>
          <pc:sldMk cId="1649548139" sldId="275"/>
        </pc:sldMkLst>
        <pc:spChg chg="mod">
          <ac:chgData name="Jason Nguyen-Duran" userId="fb15e03d0cc07300" providerId="LiveId" clId="{0CE65D00-57AC-441A-B2E4-4D5246AAFB27}" dt="2023-04-20T03:19:52.441" v="38"/>
          <ac:spMkLst>
            <pc:docMk/>
            <pc:sldMk cId="1649548139" sldId="275"/>
            <ac:spMk id="2" creationId="{D1E7B713-9F89-FB74-88AF-740A5E8E8D7A}"/>
          </ac:spMkLst>
        </pc:spChg>
      </pc:sldChg>
      <pc:sldChg chg="modSp mod">
        <pc:chgData name="Jason Nguyen-Duran" userId="fb15e03d0cc07300" providerId="LiveId" clId="{0CE65D00-57AC-441A-B2E4-4D5246AAFB27}" dt="2023-04-20T03:19:49.201" v="37"/>
        <pc:sldMkLst>
          <pc:docMk/>
          <pc:sldMk cId="2642269672" sldId="277"/>
        </pc:sldMkLst>
        <pc:spChg chg="mod">
          <ac:chgData name="Jason Nguyen-Duran" userId="fb15e03d0cc07300" providerId="LiveId" clId="{0CE65D00-57AC-441A-B2E4-4D5246AAFB27}" dt="2023-04-20T03:19:49.201" v="37"/>
          <ac:spMkLst>
            <pc:docMk/>
            <pc:sldMk cId="2642269672" sldId="277"/>
            <ac:spMk id="2" creationId="{24C719C4-E547-69FE-31FA-27189E7C20F6}"/>
          </ac:spMkLst>
        </pc:spChg>
      </pc:sldChg>
      <pc:sldChg chg="modSp mod">
        <pc:chgData name="Jason Nguyen-Duran" userId="fb15e03d0cc07300" providerId="LiveId" clId="{0CE65D00-57AC-441A-B2E4-4D5246AAFB27}" dt="2023-04-20T03:19:42.284" v="36" actId="20577"/>
        <pc:sldMkLst>
          <pc:docMk/>
          <pc:sldMk cId="586073336" sldId="278"/>
        </pc:sldMkLst>
        <pc:spChg chg="mod">
          <ac:chgData name="Jason Nguyen-Duran" userId="fb15e03d0cc07300" providerId="LiveId" clId="{0CE65D00-57AC-441A-B2E4-4D5246AAFB27}" dt="2023-04-20T03:19:42.284" v="36" actId="20577"/>
          <ac:spMkLst>
            <pc:docMk/>
            <pc:sldMk cId="586073336" sldId="278"/>
            <ac:spMk id="2" creationId="{E1ACBC66-C953-F680-7C66-24EAAA627C47}"/>
          </ac:spMkLst>
        </pc:spChg>
      </pc:sldChg>
      <pc:sldChg chg="modSp mod">
        <pc:chgData name="Jason Nguyen-Duran" userId="fb15e03d0cc07300" providerId="LiveId" clId="{0CE65D00-57AC-441A-B2E4-4D5246AAFB27}" dt="2023-04-20T03:19:31.639" v="19"/>
        <pc:sldMkLst>
          <pc:docMk/>
          <pc:sldMk cId="1021321447" sldId="279"/>
        </pc:sldMkLst>
        <pc:spChg chg="mod">
          <ac:chgData name="Jason Nguyen-Duran" userId="fb15e03d0cc07300" providerId="LiveId" clId="{0CE65D00-57AC-441A-B2E4-4D5246AAFB27}" dt="2023-04-20T03:19:29.657" v="18"/>
          <ac:spMkLst>
            <pc:docMk/>
            <pc:sldMk cId="1021321447" sldId="279"/>
            <ac:spMk id="2" creationId="{1716E13E-A7D0-D558-5B0B-DFA8BA66FF9D}"/>
          </ac:spMkLst>
        </pc:spChg>
        <pc:spChg chg="mod">
          <ac:chgData name="Jason Nguyen-Duran" userId="fb15e03d0cc07300" providerId="LiveId" clId="{0CE65D00-57AC-441A-B2E4-4D5246AAFB27}" dt="2023-04-20T03:19:31.639" v="19"/>
          <ac:spMkLst>
            <pc:docMk/>
            <pc:sldMk cId="1021321447" sldId="279"/>
            <ac:spMk id="3" creationId="{F8CDD8AF-D1C3-7B05-E8DC-5A1E4740B85C}"/>
          </ac:spMkLst>
        </pc:spChg>
      </pc:sldChg>
      <pc:sldChg chg="modSp mod">
        <pc:chgData name="Jason Nguyen-Duran" userId="fb15e03d0cc07300" providerId="LiveId" clId="{0CE65D00-57AC-441A-B2E4-4D5246AAFB27}" dt="2023-04-20T03:19:26.360" v="17" actId="20577"/>
        <pc:sldMkLst>
          <pc:docMk/>
          <pc:sldMk cId="3872680969" sldId="280"/>
        </pc:sldMkLst>
        <pc:spChg chg="mod">
          <ac:chgData name="Jason Nguyen-Duran" userId="fb15e03d0cc07300" providerId="LiveId" clId="{0CE65D00-57AC-441A-B2E4-4D5246AAFB27}" dt="2023-04-20T03:19:26.360" v="17" actId="20577"/>
          <ac:spMkLst>
            <pc:docMk/>
            <pc:sldMk cId="3872680969" sldId="280"/>
            <ac:spMk id="2" creationId="{1B32410B-5B6A-F299-EC47-73AA5CD856F6}"/>
          </ac:spMkLst>
        </pc:spChg>
      </pc:sldChg>
      <pc:sldChg chg="modSp mod">
        <pc:chgData name="Jason Nguyen-Duran" userId="fb15e03d0cc07300" providerId="LiveId" clId="{0CE65D00-57AC-441A-B2E4-4D5246AAFB27}" dt="2023-04-20T03:19:37.351" v="28" actId="20577"/>
        <pc:sldMkLst>
          <pc:docMk/>
          <pc:sldMk cId="1994186378" sldId="281"/>
        </pc:sldMkLst>
        <pc:spChg chg="mod">
          <ac:chgData name="Jason Nguyen-Duran" userId="fb15e03d0cc07300" providerId="LiveId" clId="{0CE65D00-57AC-441A-B2E4-4D5246AAFB27}" dt="2023-04-20T03:19:13.243" v="10" actId="20577"/>
          <ac:spMkLst>
            <pc:docMk/>
            <pc:sldMk cId="1994186378" sldId="281"/>
            <ac:spMk id="2" creationId="{9CB8C18E-B834-412A-9890-0DA183AAE7CE}"/>
          </ac:spMkLst>
        </pc:spChg>
        <pc:spChg chg="mod">
          <ac:chgData name="Jason Nguyen-Duran" userId="fb15e03d0cc07300" providerId="LiveId" clId="{0CE65D00-57AC-441A-B2E4-4D5246AAFB27}" dt="2023-04-20T03:19:37.351" v="28" actId="20577"/>
          <ac:spMkLst>
            <pc:docMk/>
            <pc:sldMk cId="1994186378" sldId="281"/>
            <ac:spMk id="3" creationId="{8C7E93D8-8D58-A23D-23E6-3DFCB88920B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2EB04-0667-413F-9791-F0BCA08CA2D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A67CD4A-4582-468E-A35E-9BEF411DFF77}">
      <dgm:prSet/>
      <dgm:spPr/>
      <dgm:t>
        <a:bodyPr/>
        <a:lstStyle/>
        <a:p>
          <a:r>
            <a:rPr lang="en-US" b="0" i="0"/>
            <a:t>Cloud Computing Concepts: Familiarity with cloud computing concepts such as Infrastructure as a Service (IaaS), Platform as a Service (PaaS), and Software as a Service (SaaS), as well as an understanding of cloud deployment models (public, private, hybrid) is essential.</a:t>
          </a:r>
          <a:endParaRPr lang="en-US"/>
        </a:p>
      </dgm:t>
    </dgm:pt>
    <dgm:pt modelId="{DE5A079F-7370-43B8-B428-34139BD053A5}" type="parTrans" cxnId="{A5F8A44B-0397-4B0B-A17C-232367F2E0AC}">
      <dgm:prSet/>
      <dgm:spPr/>
      <dgm:t>
        <a:bodyPr/>
        <a:lstStyle/>
        <a:p>
          <a:endParaRPr lang="en-US"/>
        </a:p>
      </dgm:t>
    </dgm:pt>
    <dgm:pt modelId="{C843BA41-DA58-4AAA-9541-487B52C57584}" type="sibTrans" cxnId="{A5F8A44B-0397-4B0B-A17C-232367F2E0AC}">
      <dgm:prSet/>
      <dgm:spPr/>
      <dgm:t>
        <a:bodyPr/>
        <a:lstStyle/>
        <a:p>
          <a:endParaRPr lang="en-US"/>
        </a:p>
      </dgm:t>
    </dgm:pt>
    <dgm:pt modelId="{2D44F42C-DE16-41DE-93F9-1CBD76D36809}">
      <dgm:prSet/>
      <dgm:spPr/>
      <dgm:t>
        <a:bodyPr/>
        <a:lstStyle/>
        <a:p>
          <a:r>
            <a:rPr lang="en-US" b="0" i="0"/>
            <a:t>Networking: An understanding of basic networking concepts such as IP addressing, subnets, routing, and firewalls is important for working with cloud infrastructure.</a:t>
          </a:r>
          <a:endParaRPr lang="en-US"/>
        </a:p>
      </dgm:t>
    </dgm:pt>
    <dgm:pt modelId="{F3ACA1B9-D123-4E00-960E-129A07681EC2}" type="parTrans" cxnId="{123ED272-1741-4893-856F-FF9F120A03BF}">
      <dgm:prSet/>
      <dgm:spPr/>
      <dgm:t>
        <a:bodyPr/>
        <a:lstStyle/>
        <a:p>
          <a:endParaRPr lang="en-US"/>
        </a:p>
      </dgm:t>
    </dgm:pt>
    <dgm:pt modelId="{7A2895B4-3152-4086-A8F0-788F0883EA3D}" type="sibTrans" cxnId="{123ED272-1741-4893-856F-FF9F120A03BF}">
      <dgm:prSet/>
      <dgm:spPr/>
      <dgm:t>
        <a:bodyPr/>
        <a:lstStyle/>
        <a:p>
          <a:endParaRPr lang="en-US"/>
        </a:p>
      </dgm:t>
    </dgm:pt>
    <dgm:pt modelId="{D39FE91B-57D3-42BC-855E-6BD334DC1E96}">
      <dgm:prSet/>
      <dgm:spPr/>
      <dgm:t>
        <a:bodyPr/>
        <a:lstStyle/>
        <a:p>
          <a:r>
            <a:rPr lang="en-US" b="0" i="0"/>
            <a:t>Security: Basic knowledge of cloud security concepts, such as access controls, encryption, and network security, is essential.</a:t>
          </a:r>
          <a:endParaRPr lang="en-US"/>
        </a:p>
      </dgm:t>
    </dgm:pt>
    <dgm:pt modelId="{D70EDC6F-6C2C-4AC5-82F5-C5E9981F9C24}" type="parTrans" cxnId="{BA521F80-8BEA-494A-8B9B-97F9578168EA}">
      <dgm:prSet/>
      <dgm:spPr/>
      <dgm:t>
        <a:bodyPr/>
        <a:lstStyle/>
        <a:p>
          <a:endParaRPr lang="en-US"/>
        </a:p>
      </dgm:t>
    </dgm:pt>
    <dgm:pt modelId="{2ADD2EDF-FCCF-40E7-96CD-BC00C41EDFFC}" type="sibTrans" cxnId="{BA521F80-8BEA-494A-8B9B-97F9578168EA}">
      <dgm:prSet/>
      <dgm:spPr/>
      <dgm:t>
        <a:bodyPr/>
        <a:lstStyle/>
        <a:p>
          <a:endParaRPr lang="en-US"/>
        </a:p>
      </dgm:t>
    </dgm:pt>
    <dgm:pt modelId="{278D1752-DCF2-4096-B17A-09A885E28B5A}" type="pres">
      <dgm:prSet presAssocID="{DCA2EB04-0667-413F-9791-F0BCA08CA2DA}" presName="linear" presStyleCnt="0">
        <dgm:presLayoutVars>
          <dgm:animLvl val="lvl"/>
          <dgm:resizeHandles val="exact"/>
        </dgm:presLayoutVars>
      </dgm:prSet>
      <dgm:spPr/>
    </dgm:pt>
    <dgm:pt modelId="{F9888E46-8FEA-4D62-A68C-E05A12BA6050}" type="pres">
      <dgm:prSet presAssocID="{9A67CD4A-4582-468E-A35E-9BEF411DFF77}" presName="parentText" presStyleLbl="node1" presStyleIdx="0" presStyleCnt="3">
        <dgm:presLayoutVars>
          <dgm:chMax val="0"/>
          <dgm:bulletEnabled val="1"/>
        </dgm:presLayoutVars>
      </dgm:prSet>
      <dgm:spPr/>
    </dgm:pt>
    <dgm:pt modelId="{8BE49ADC-443A-432E-A299-D347A993EEB6}" type="pres">
      <dgm:prSet presAssocID="{C843BA41-DA58-4AAA-9541-487B52C57584}" presName="spacer" presStyleCnt="0"/>
      <dgm:spPr/>
    </dgm:pt>
    <dgm:pt modelId="{640294DF-2688-4DE1-8B3D-F0B198F4F11D}" type="pres">
      <dgm:prSet presAssocID="{2D44F42C-DE16-41DE-93F9-1CBD76D36809}" presName="parentText" presStyleLbl="node1" presStyleIdx="1" presStyleCnt="3">
        <dgm:presLayoutVars>
          <dgm:chMax val="0"/>
          <dgm:bulletEnabled val="1"/>
        </dgm:presLayoutVars>
      </dgm:prSet>
      <dgm:spPr/>
    </dgm:pt>
    <dgm:pt modelId="{AF618E58-90C1-424E-949B-4EBB88DB9B95}" type="pres">
      <dgm:prSet presAssocID="{7A2895B4-3152-4086-A8F0-788F0883EA3D}" presName="spacer" presStyleCnt="0"/>
      <dgm:spPr/>
    </dgm:pt>
    <dgm:pt modelId="{1C403814-1841-4C87-96C7-0799F76DE9AB}" type="pres">
      <dgm:prSet presAssocID="{D39FE91B-57D3-42BC-855E-6BD334DC1E96}" presName="parentText" presStyleLbl="node1" presStyleIdx="2" presStyleCnt="3">
        <dgm:presLayoutVars>
          <dgm:chMax val="0"/>
          <dgm:bulletEnabled val="1"/>
        </dgm:presLayoutVars>
      </dgm:prSet>
      <dgm:spPr/>
    </dgm:pt>
  </dgm:ptLst>
  <dgm:cxnLst>
    <dgm:cxn modelId="{EF1E4F2A-BF7D-43EA-A26A-04225F68A5A1}" type="presOf" srcId="{DCA2EB04-0667-413F-9791-F0BCA08CA2DA}" destId="{278D1752-DCF2-4096-B17A-09A885E28B5A}" srcOrd="0" destOrd="0" presId="urn:microsoft.com/office/officeart/2005/8/layout/vList2"/>
    <dgm:cxn modelId="{3D7D944B-5E8F-4357-B3CF-3CD89102A547}" type="presOf" srcId="{9A67CD4A-4582-468E-A35E-9BEF411DFF77}" destId="{F9888E46-8FEA-4D62-A68C-E05A12BA6050}" srcOrd="0" destOrd="0" presId="urn:microsoft.com/office/officeart/2005/8/layout/vList2"/>
    <dgm:cxn modelId="{A5F8A44B-0397-4B0B-A17C-232367F2E0AC}" srcId="{DCA2EB04-0667-413F-9791-F0BCA08CA2DA}" destId="{9A67CD4A-4582-468E-A35E-9BEF411DFF77}" srcOrd="0" destOrd="0" parTransId="{DE5A079F-7370-43B8-B428-34139BD053A5}" sibTransId="{C843BA41-DA58-4AAA-9541-487B52C57584}"/>
    <dgm:cxn modelId="{1DD4FA6C-DA1B-4653-B55D-8C423C6DB561}" type="presOf" srcId="{2D44F42C-DE16-41DE-93F9-1CBD76D36809}" destId="{640294DF-2688-4DE1-8B3D-F0B198F4F11D}" srcOrd="0" destOrd="0" presId="urn:microsoft.com/office/officeart/2005/8/layout/vList2"/>
    <dgm:cxn modelId="{123ED272-1741-4893-856F-FF9F120A03BF}" srcId="{DCA2EB04-0667-413F-9791-F0BCA08CA2DA}" destId="{2D44F42C-DE16-41DE-93F9-1CBD76D36809}" srcOrd="1" destOrd="0" parTransId="{F3ACA1B9-D123-4E00-960E-129A07681EC2}" sibTransId="{7A2895B4-3152-4086-A8F0-788F0883EA3D}"/>
    <dgm:cxn modelId="{BA521F80-8BEA-494A-8B9B-97F9578168EA}" srcId="{DCA2EB04-0667-413F-9791-F0BCA08CA2DA}" destId="{D39FE91B-57D3-42BC-855E-6BD334DC1E96}" srcOrd="2" destOrd="0" parTransId="{D70EDC6F-6C2C-4AC5-82F5-C5E9981F9C24}" sibTransId="{2ADD2EDF-FCCF-40E7-96CD-BC00C41EDFFC}"/>
    <dgm:cxn modelId="{174F8888-16E5-4506-8CEE-B860AA03B2EF}" type="presOf" srcId="{D39FE91B-57D3-42BC-855E-6BD334DC1E96}" destId="{1C403814-1841-4C87-96C7-0799F76DE9AB}" srcOrd="0" destOrd="0" presId="urn:microsoft.com/office/officeart/2005/8/layout/vList2"/>
    <dgm:cxn modelId="{0D0D232A-1DDA-4ABB-BEA5-D774A2F861FA}" type="presParOf" srcId="{278D1752-DCF2-4096-B17A-09A885E28B5A}" destId="{F9888E46-8FEA-4D62-A68C-E05A12BA6050}" srcOrd="0" destOrd="0" presId="urn:microsoft.com/office/officeart/2005/8/layout/vList2"/>
    <dgm:cxn modelId="{E55FE52C-B532-4667-9D1D-E7F4686955CE}" type="presParOf" srcId="{278D1752-DCF2-4096-B17A-09A885E28B5A}" destId="{8BE49ADC-443A-432E-A299-D347A993EEB6}" srcOrd="1" destOrd="0" presId="urn:microsoft.com/office/officeart/2005/8/layout/vList2"/>
    <dgm:cxn modelId="{1DC02766-CB5B-49C8-A434-1D325898E159}" type="presParOf" srcId="{278D1752-DCF2-4096-B17A-09A885E28B5A}" destId="{640294DF-2688-4DE1-8B3D-F0B198F4F11D}" srcOrd="2" destOrd="0" presId="urn:microsoft.com/office/officeart/2005/8/layout/vList2"/>
    <dgm:cxn modelId="{5765B7E8-F88C-4A6A-8E70-A011BFA1AEA9}" type="presParOf" srcId="{278D1752-DCF2-4096-B17A-09A885E28B5A}" destId="{AF618E58-90C1-424E-949B-4EBB88DB9B95}" srcOrd="3" destOrd="0" presId="urn:microsoft.com/office/officeart/2005/8/layout/vList2"/>
    <dgm:cxn modelId="{72D20616-2EDE-48F5-BE80-ABC5C456FE81}" type="presParOf" srcId="{278D1752-DCF2-4096-B17A-09A885E28B5A}" destId="{1C403814-1841-4C87-96C7-0799F76DE9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88E46-8FEA-4D62-A68C-E05A12BA6050}">
      <dsp:nvSpPr>
        <dsp:cNvPr id="0" name=""/>
        <dsp:cNvSpPr/>
      </dsp:nvSpPr>
      <dsp:spPr>
        <a:xfrm>
          <a:off x="0" y="2718"/>
          <a:ext cx="5181508" cy="12121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Cloud Computing Concepts: Familiarity with cloud computing concepts such as Infrastructure as a Service (IaaS), Platform as a Service (PaaS), and Software as a Service (SaaS), as well as an understanding of cloud deployment models (public, private, hybrid) is essential.</a:t>
          </a:r>
          <a:endParaRPr lang="en-US" sz="1400" kern="1200"/>
        </a:p>
      </dsp:txBody>
      <dsp:txXfrm>
        <a:off x="59171" y="61889"/>
        <a:ext cx="5063166" cy="1093778"/>
      </dsp:txXfrm>
    </dsp:sp>
    <dsp:sp modelId="{640294DF-2688-4DE1-8B3D-F0B198F4F11D}">
      <dsp:nvSpPr>
        <dsp:cNvPr id="0" name=""/>
        <dsp:cNvSpPr/>
      </dsp:nvSpPr>
      <dsp:spPr>
        <a:xfrm>
          <a:off x="0" y="1255158"/>
          <a:ext cx="5181508" cy="12121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Networking: An understanding of basic networking concepts such as IP addressing, subnets, routing, and firewalls is important for working with cloud infrastructure.</a:t>
          </a:r>
          <a:endParaRPr lang="en-US" sz="1400" kern="1200"/>
        </a:p>
      </dsp:txBody>
      <dsp:txXfrm>
        <a:off x="59171" y="1314329"/>
        <a:ext cx="5063166" cy="1093778"/>
      </dsp:txXfrm>
    </dsp:sp>
    <dsp:sp modelId="{1C403814-1841-4C87-96C7-0799F76DE9AB}">
      <dsp:nvSpPr>
        <dsp:cNvPr id="0" name=""/>
        <dsp:cNvSpPr/>
      </dsp:nvSpPr>
      <dsp:spPr>
        <a:xfrm>
          <a:off x="0" y="2507599"/>
          <a:ext cx="5181508" cy="12121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a:t>Security: Basic knowledge of cloud security concepts, such as access controls, encryption, and network security, is essential.</a:t>
          </a:r>
          <a:endParaRPr lang="en-US" sz="1400" kern="1200"/>
        </a:p>
      </dsp:txBody>
      <dsp:txXfrm>
        <a:off x="59171" y="2566770"/>
        <a:ext cx="5063166" cy="10937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24126-5734-4B68-D0F0-C63E241DD5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32D8AE-B66E-EC2D-B489-BF99BAE57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92D932-3C6D-A837-2960-9AF6762C3924}"/>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5" name="Footer Placeholder 4">
            <a:extLst>
              <a:ext uri="{FF2B5EF4-FFF2-40B4-BE49-F238E27FC236}">
                <a16:creationId xmlns:a16="http://schemas.microsoft.com/office/drawing/2014/main" id="{8176F66C-01D4-801C-92B2-909F26C39C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737DA-A5B4-0C24-1A68-FC3EE856AF4A}"/>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3878284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4DA25-78E0-2FF1-16D6-D0BAEFB7CC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227281-B360-4C2E-CD1E-784A6D159A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CDFB4-3313-6981-F0B8-05275964A2A6}"/>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5" name="Footer Placeholder 4">
            <a:extLst>
              <a:ext uri="{FF2B5EF4-FFF2-40B4-BE49-F238E27FC236}">
                <a16:creationId xmlns:a16="http://schemas.microsoft.com/office/drawing/2014/main" id="{881B22D0-257A-77B0-28B7-92C210361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B205B8-03AE-5AF2-34BD-23C26DCF720E}"/>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1901023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064A9E-F763-3A60-78B2-C7FD342D11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D72064-1C56-E257-CAD9-CF777DC949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7221E7-F842-5879-046D-4F57C5AD7569}"/>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5" name="Footer Placeholder 4">
            <a:extLst>
              <a:ext uri="{FF2B5EF4-FFF2-40B4-BE49-F238E27FC236}">
                <a16:creationId xmlns:a16="http://schemas.microsoft.com/office/drawing/2014/main" id="{64F00355-8371-6F01-C215-D52A120BC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E1ED13-6558-E70A-7484-CC40E126FF82}"/>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422579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5FDE-7B13-FE61-B5FB-35D5CCF6A7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DBD60E-AB74-9136-547F-48CF61616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F6CD8-E55F-4FDE-E788-E9C0901DFFEC}"/>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5" name="Footer Placeholder 4">
            <a:extLst>
              <a:ext uri="{FF2B5EF4-FFF2-40B4-BE49-F238E27FC236}">
                <a16:creationId xmlns:a16="http://schemas.microsoft.com/office/drawing/2014/main" id="{5424A391-5985-AB83-B567-6BA4ADAFB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9712B4-F2EC-CF0F-443D-9384637B1E50}"/>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66628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8FDE-EA97-C5EF-FE02-1012DA7A9F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4DBBE-BC9E-4B10-2FF1-88C46D9A8B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80FF2E-4EDE-41E5-0060-B2DAA5C116DF}"/>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5" name="Footer Placeholder 4">
            <a:extLst>
              <a:ext uri="{FF2B5EF4-FFF2-40B4-BE49-F238E27FC236}">
                <a16:creationId xmlns:a16="http://schemas.microsoft.com/office/drawing/2014/main" id="{796FB7B3-D1AF-7FA7-4749-84A6200CF8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720CB-CAA6-FDD4-48FC-C57E26BA6711}"/>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1012939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F68F2-12F4-218B-689F-C186007CF9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49200-661B-8DAB-F5C9-AA63AEA79F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84A9A-EE64-DB9D-E117-B6DDCBF9A8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AEC77-A6DC-0F1A-9F86-4D0548483F00}"/>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6" name="Footer Placeholder 5">
            <a:extLst>
              <a:ext uri="{FF2B5EF4-FFF2-40B4-BE49-F238E27FC236}">
                <a16:creationId xmlns:a16="http://schemas.microsoft.com/office/drawing/2014/main" id="{02F2BA98-9152-E30C-BF44-C621A1807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4FF897-D6C2-2E50-C511-FFC9A115AF97}"/>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215504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5A41-5CBB-C2F5-6062-9C736B13C8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0918AB-FBAF-1BA3-600C-64CE6487AB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F520C6-33FC-995E-E879-431CDB28D7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CE7883-7484-AE6B-3032-0A9BC1496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7AE10A-9B23-F6EE-0584-EF32315E02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ED3C9F-C694-7F4E-0C8E-EBBFBBB1999C}"/>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8" name="Footer Placeholder 7">
            <a:extLst>
              <a:ext uri="{FF2B5EF4-FFF2-40B4-BE49-F238E27FC236}">
                <a16:creationId xmlns:a16="http://schemas.microsoft.com/office/drawing/2014/main" id="{41D1A436-FA5B-11E8-879B-614659047F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E4F057-53F8-DB40-0570-A8157291E696}"/>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52745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273E-8B8E-9524-344F-BDCF96A20D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8344F3-B8EA-9D7F-4BD9-2A8A33842625}"/>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4" name="Footer Placeholder 3">
            <a:extLst>
              <a:ext uri="{FF2B5EF4-FFF2-40B4-BE49-F238E27FC236}">
                <a16:creationId xmlns:a16="http://schemas.microsoft.com/office/drawing/2014/main" id="{818190D9-1CF5-CC5D-9A5E-691FE8D1F6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284107-C501-7493-1AB6-68450DB9DAA2}"/>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1747521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EFE0E-8F52-12F9-4F8B-8B9AF6EF283B}"/>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3" name="Footer Placeholder 2">
            <a:extLst>
              <a:ext uri="{FF2B5EF4-FFF2-40B4-BE49-F238E27FC236}">
                <a16:creationId xmlns:a16="http://schemas.microsoft.com/office/drawing/2014/main" id="{82FAE543-84D9-E534-E83C-8E6E2E556D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DEEFD-E06C-63E8-14B4-C8FFFD91B0E2}"/>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970228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C527B-F119-7FAF-253B-E1FD80F18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209666-B964-8F98-1D97-0A9BCE2A3C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8C3486-E869-697B-A639-E3E951E528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A1B81-7514-38B8-3847-A64D6D8E6BFF}"/>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6" name="Footer Placeholder 5">
            <a:extLst>
              <a:ext uri="{FF2B5EF4-FFF2-40B4-BE49-F238E27FC236}">
                <a16:creationId xmlns:a16="http://schemas.microsoft.com/office/drawing/2014/main" id="{3679450B-D865-5F23-4D96-0F18F117C7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0EE72-76FF-8A39-67D5-C95C6441F8DD}"/>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221707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1C75D-BC05-4FF6-94FC-EEDF32EBC5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ACFF1E-9A3F-FCF5-5005-46A0DE675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6E665-297C-6D0D-6604-8FCE4EF33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A4C670-6F8D-131A-3B06-49572634F0CC}"/>
              </a:ext>
            </a:extLst>
          </p:cNvPr>
          <p:cNvSpPr>
            <a:spLocks noGrp="1"/>
          </p:cNvSpPr>
          <p:nvPr>
            <p:ph type="dt" sz="half" idx="10"/>
          </p:nvPr>
        </p:nvSpPr>
        <p:spPr/>
        <p:txBody>
          <a:bodyPr/>
          <a:lstStyle/>
          <a:p>
            <a:fld id="{07C1D85F-BD74-41DD-B707-72B6B7D4020E}" type="datetimeFigureOut">
              <a:rPr lang="en-US" smtClean="0"/>
              <a:t>4/22/2023</a:t>
            </a:fld>
            <a:endParaRPr lang="en-US"/>
          </a:p>
        </p:txBody>
      </p:sp>
      <p:sp>
        <p:nvSpPr>
          <p:cNvPr id="6" name="Footer Placeholder 5">
            <a:extLst>
              <a:ext uri="{FF2B5EF4-FFF2-40B4-BE49-F238E27FC236}">
                <a16:creationId xmlns:a16="http://schemas.microsoft.com/office/drawing/2014/main" id="{D94540EA-6D98-C063-AED2-93CD38F74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30F135-9501-178C-907C-1C814209675E}"/>
              </a:ext>
            </a:extLst>
          </p:cNvPr>
          <p:cNvSpPr>
            <a:spLocks noGrp="1"/>
          </p:cNvSpPr>
          <p:nvPr>
            <p:ph type="sldNum" sz="quarter" idx="12"/>
          </p:nvPr>
        </p:nvSpPr>
        <p:spPr/>
        <p:txBody>
          <a:bodyPr/>
          <a:lstStyle/>
          <a:p>
            <a:fld id="{AE2A1151-9799-447A-A640-072CBF579E06}" type="slidenum">
              <a:rPr lang="en-US" smtClean="0"/>
              <a:t>‹#›</a:t>
            </a:fld>
            <a:endParaRPr lang="en-US"/>
          </a:p>
        </p:txBody>
      </p:sp>
    </p:spTree>
    <p:extLst>
      <p:ext uri="{BB962C8B-B14F-4D97-AF65-F5344CB8AC3E}">
        <p14:creationId xmlns:p14="http://schemas.microsoft.com/office/powerpoint/2010/main" val="3215999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8AEA0-D61B-BF0E-5C7E-D9504F15E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239116-B436-AB78-DB43-E8769A36B5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F8C052-134F-5976-E4D5-5F4D9764BC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1D85F-BD74-41DD-B707-72B6B7D4020E}" type="datetimeFigureOut">
              <a:rPr lang="en-US" smtClean="0"/>
              <a:t>4/22/2023</a:t>
            </a:fld>
            <a:endParaRPr lang="en-US"/>
          </a:p>
        </p:txBody>
      </p:sp>
      <p:sp>
        <p:nvSpPr>
          <p:cNvPr id="5" name="Footer Placeholder 4">
            <a:extLst>
              <a:ext uri="{FF2B5EF4-FFF2-40B4-BE49-F238E27FC236}">
                <a16:creationId xmlns:a16="http://schemas.microsoft.com/office/drawing/2014/main" id="{0BE16D1E-854A-1223-EF1E-1D7B83EEA3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1D6026-7C98-C2DB-4938-56F7F803D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2A1151-9799-447A-A640-072CBF579E06}" type="slidenum">
              <a:rPr lang="en-US" smtClean="0"/>
              <a:t>‹#›</a:t>
            </a:fld>
            <a:endParaRPr lang="en-US"/>
          </a:p>
        </p:txBody>
      </p:sp>
    </p:spTree>
    <p:extLst>
      <p:ext uri="{BB962C8B-B14F-4D97-AF65-F5344CB8AC3E}">
        <p14:creationId xmlns:p14="http://schemas.microsoft.com/office/powerpoint/2010/main" val="2209677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14F64-B1F0-3AD6-4117-D0373673059F}"/>
              </a:ext>
            </a:extLst>
          </p:cNvPr>
          <p:cNvSpPr>
            <a:spLocks noGrp="1"/>
          </p:cNvSpPr>
          <p:nvPr>
            <p:ph type="ctrTitle"/>
          </p:nvPr>
        </p:nvSpPr>
        <p:spPr/>
        <p:txBody>
          <a:bodyPr/>
          <a:lstStyle/>
          <a:p>
            <a:r>
              <a:rPr lang="en-US" dirty="0"/>
              <a:t>Cloud Computing</a:t>
            </a:r>
          </a:p>
        </p:txBody>
      </p:sp>
      <p:sp>
        <p:nvSpPr>
          <p:cNvPr id="3" name="Subtitle 2">
            <a:extLst>
              <a:ext uri="{FF2B5EF4-FFF2-40B4-BE49-F238E27FC236}">
                <a16:creationId xmlns:a16="http://schemas.microsoft.com/office/drawing/2014/main" id="{09833BE7-9770-3B05-137B-0E187B66D5DD}"/>
              </a:ext>
            </a:extLst>
          </p:cNvPr>
          <p:cNvSpPr>
            <a:spLocks noGrp="1"/>
          </p:cNvSpPr>
          <p:nvPr>
            <p:ph type="subTitle" idx="1"/>
          </p:nvPr>
        </p:nvSpPr>
        <p:spPr/>
        <p:txBody>
          <a:bodyPr/>
          <a:lstStyle/>
          <a:p>
            <a:r>
              <a:rPr lang="en-US" dirty="0"/>
              <a:t>By</a:t>
            </a:r>
          </a:p>
          <a:p>
            <a:r>
              <a:rPr lang="en-US" dirty="0"/>
              <a:t>Jason Nguyen-Duran</a:t>
            </a:r>
          </a:p>
        </p:txBody>
      </p:sp>
    </p:spTree>
    <p:extLst>
      <p:ext uri="{BB962C8B-B14F-4D97-AF65-F5344CB8AC3E}">
        <p14:creationId xmlns:p14="http://schemas.microsoft.com/office/powerpoint/2010/main" val="3879500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B8C18E-B834-412A-9890-0DA183AAE7CE}"/>
              </a:ext>
            </a:extLst>
          </p:cNvPr>
          <p:cNvSpPr>
            <a:spLocks noGrp="1"/>
          </p:cNvSpPr>
          <p:nvPr>
            <p:ph type="title"/>
          </p:nvPr>
        </p:nvSpPr>
        <p:spPr>
          <a:xfrm>
            <a:off x="640080" y="325369"/>
            <a:ext cx="4368602" cy="1956841"/>
          </a:xfrm>
        </p:spPr>
        <p:txBody>
          <a:bodyPr anchor="b">
            <a:normAutofit/>
          </a:bodyPr>
          <a:lstStyle/>
          <a:p>
            <a:r>
              <a:rPr lang="en-US" sz="5400"/>
              <a:t>VM Security</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7E93D8-8D58-A23D-23E6-3DFCB88920B3}"/>
              </a:ext>
            </a:extLst>
          </p:cNvPr>
          <p:cNvSpPr>
            <a:spLocks noGrp="1"/>
          </p:cNvSpPr>
          <p:nvPr>
            <p:ph idx="1"/>
          </p:nvPr>
        </p:nvSpPr>
        <p:spPr>
          <a:xfrm>
            <a:off x="640080" y="2872899"/>
            <a:ext cx="4243589" cy="3320668"/>
          </a:xfrm>
        </p:spPr>
        <p:txBody>
          <a:bodyPr>
            <a:normAutofit/>
          </a:bodyPr>
          <a:lstStyle/>
          <a:p>
            <a:r>
              <a:rPr lang="en-US" sz="2200"/>
              <a:t>Being able to deploy and use a VM from a separate location is very important in Cloud computing but security is probably more important than any other aspect.</a:t>
            </a:r>
          </a:p>
          <a:p>
            <a:r>
              <a:rPr lang="en-US" sz="2200"/>
              <a:t>Setting up extra security in your VM can be as simple as setting some rules for added security. </a:t>
            </a:r>
          </a:p>
        </p:txBody>
      </p:sp>
      <p:pic>
        <p:nvPicPr>
          <p:cNvPr id="5" name="Picture 4" descr="Padlock on computer motherboard">
            <a:extLst>
              <a:ext uri="{FF2B5EF4-FFF2-40B4-BE49-F238E27FC236}">
                <a16:creationId xmlns:a16="http://schemas.microsoft.com/office/drawing/2014/main" id="{509C2018-A7F1-8521-32E8-C5E3B1FDFC0B}"/>
              </a:ext>
            </a:extLst>
          </p:cNvPr>
          <p:cNvPicPr>
            <a:picLocks noChangeAspect="1"/>
          </p:cNvPicPr>
          <p:nvPr/>
        </p:nvPicPr>
        <p:blipFill rotWithShape="1">
          <a:blip r:embed="rId2"/>
          <a:srcRect l="4847" r="2820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99418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32410B-5B6A-F299-EC47-73AA5CD856F6}"/>
              </a:ext>
            </a:extLst>
          </p:cNvPr>
          <p:cNvSpPr>
            <a:spLocks noGrp="1"/>
          </p:cNvSpPr>
          <p:nvPr>
            <p:ph type="title"/>
          </p:nvPr>
        </p:nvSpPr>
        <p:spPr>
          <a:xfrm>
            <a:off x="630936" y="502920"/>
            <a:ext cx="3419856" cy="1463040"/>
          </a:xfrm>
        </p:spPr>
        <p:txBody>
          <a:bodyPr anchor="ctr">
            <a:normAutofit/>
          </a:bodyPr>
          <a:lstStyle/>
          <a:p>
            <a:r>
              <a:rPr lang="en-US" sz="4800"/>
              <a:t>VM Security Cont.</a:t>
            </a:r>
          </a:p>
        </p:txBody>
      </p:sp>
      <p:sp>
        <p:nvSpPr>
          <p:cNvPr id="11"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6210ADF-5188-4E12-1674-8E37592AE5A4}"/>
              </a:ext>
            </a:extLst>
          </p:cNvPr>
          <p:cNvSpPr>
            <a:spLocks noGrp="1"/>
          </p:cNvSpPr>
          <p:nvPr>
            <p:ph idx="1"/>
          </p:nvPr>
        </p:nvSpPr>
        <p:spPr>
          <a:xfrm>
            <a:off x="4654295" y="502920"/>
            <a:ext cx="6894576" cy="1463040"/>
          </a:xfrm>
        </p:spPr>
        <p:txBody>
          <a:bodyPr anchor="ctr">
            <a:normAutofit/>
          </a:bodyPr>
          <a:lstStyle/>
          <a:p>
            <a:r>
              <a:rPr lang="en-US" sz="2200"/>
              <a:t>Going into your setting on the VM you can set rules as need be. This screenshot shows rules being set for different ports being able to have data transmitted. </a:t>
            </a:r>
          </a:p>
        </p:txBody>
      </p:sp>
      <p:pic>
        <p:nvPicPr>
          <p:cNvPr id="4" name="Content Placeholder 3">
            <a:extLst>
              <a:ext uri="{FF2B5EF4-FFF2-40B4-BE49-F238E27FC236}">
                <a16:creationId xmlns:a16="http://schemas.microsoft.com/office/drawing/2014/main" id="{624562E6-37B0-C1FE-2722-8266E0052BB1}"/>
              </a:ext>
            </a:extLst>
          </p:cNvPr>
          <p:cNvPicPr>
            <a:picLocks noChangeAspect="1"/>
          </p:cNvPicPr>
          <p:nvPr/>
        </p:nvPicPr>
        <p:blipFill>
          <a:blip r:embed="rId2"/>
          <a:stretch>
            <a:fillRect/>
          </a:stretch>
        </p:blipFill>
        <p:spPr>
          <a:xfrm>
            <a:off x="630936" y="2359973"/>
            <a:ext cx="10917936" cy="3821278"/>
          </a:xfrm>
          <a:prstGeom prst="rect">
            <a:avLst/>
          </a:prstGeom>
        </p:spPr>
      </p:pic>
    </p:spTree>
    <p:extLst>
      <p:ext uri="{BB962C8B-B14F-4D97-AF65-F5344CB8AC3E}">
        <p14:creationId xmlns:p14="http://schemas.microsoft.com/office/powerpoint/2010/main" val="387268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16E13E-A7D0-D558-5B0B-DFA8BA66FF9D}"/>
              </a:ext>
            </a:extLst>
          </p:cNvPr>
          <p:cNvSpPr>
            <a:spLocks noGrp="1"/>
          </p:cNvSpPr>
          <p:nvPr>
            <p:ph type="title"/>
          </p:nvPr>
        </p:nvSpPr>
        <p:spPr>
          <a:xfrm>
            <a:off x="630936" y="457200"/>
            <a:ext cx="4343400" cy="1929384"/>
          </a:xfrm>
        </p:spPr>
        <p:txBody>
          <a:bodyPr anchor="ctr">
            <a:normAutofit/>
          </a:bodyPr>
          <a:lstStyle/>
          <a:p>
            <a:r>
              <a:rPr lang="en-US" sz="4800"/>
              <a:t>VM Security</a:t>
            </a:r>
          </a:p>
        </p:txBody>
      </p:sp>
      <p:sp>
        <p:nvSpPr>
          <p:cNvPr id="12"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8CDD8AF-D1C3-7B05-E8DC-5A1E4740B85C}"/>
              </a:ext>
            </a:extLst>
          </p:cNvPr>
          <p:cNvSpPr>
            <a:spLocks noGrp="1"/>
          </p:cNvSpPr>
          <p:nvPr>
            <p:ph idx="1"/>
          </p:nvPr>
        </p:nvSpPr>
        <p:spPr>
          <a:xfrm>
            <a:off x="5541263" y="457200"/>
            <a:ext cx="6007608" cy="1929384"/>
          </a:xfrm>
        </p:spPr>
        <p:txBody>
          <a:bodyPr anchor="ctr">
            <a:normAutofit/>
          </a:bodyPr>
          <a:lstStyle/>
          <a:p>
            <a:r>
              <a:rPr lang="en-US" sz="2200"/>
              <a:t>After you set the rules it is always good to double check if the rules are working. </a:t>
            </a:r>
          </a:p>
          <a:p>
            <a:r>
              <a:rPr lang="en-US" sz="2200"/>
              <a:t>A simple way is to use the Ping command to see if the proper channels are communicating or blocked off. </a:t>
            </a:r>
          </a:p>
        </p:txBody>
      </p:sp>
      <p:pic>
        <p:nvPicPr>
          <p:cNvPr id="4" name="Content Placeholder 3" descr="Text&#10;&#10;Description automatically generated">
            <a:extLst>
              <a:ext uri="{FF2B5EF4-FFF2-40B4-BE49-F238E27FC236}">
                <a16:creationId xmlns:a16="http://schemas.microsoft.com/office/drawing/2014/main" id="{50D130AA-32A3-7496-6CEB-FDAFA064E50C}"/>
              </a:ext>
            </a:extLst>
          </p:cNvPr>
          <p:cNvPicPr>
            <a:picLocks noChangeAspect="1"/>
          </p:cNvPicPr>
          <p:nvPr/>
        </p:nvPicPr>
        <p:blipFill>
          <a:blip r:embed="rId2"/>
          <a:stretch>
            <a:fillRect/>
          </a:stretch>
        </p:blipFill>
        <p:spPr>
          <a:xfrm>
            <a:off x="466344" y="2898366"/>
            <a:ext cx="5468112" cy="3021131"/>
          </a:xfrm>
          <a:prstGeom prst="rect">
            <a:avLst/>
          </a:prstGeom>
        </p:spPr>
      </p:pic>
      <p:pic>
        <p:nvPicPr>
          <p:cNvPr id="5" name="Content Placeholder 3" descr="Text&#10;&#10;Description automatically generated">
            <a:extLst>
              <a:ext uri="{FF2B5EF4-FFF2-40B4-BE49-F238E27FC236}">
                <a16:creationId xmlns:a16="http://schemas.microsoft.com/office/drawing/2014/main" id="{34BB8A0D-3731-DBEC-79DB-00041A3935C4}"/>
              </a:ext>
            </a:extLst>
          </p:cNvPr>
          <p:cNvPicPr>
            <a:picLocks noChangeAspect="1"/>
          </p:cNvPicPr>
          <p:nvPr/>
        </p:nvPicPr>
        <p:blipFill>
          <a:blip r:embed="rId3"/>
          <a:stretch>
            <a:fillRect/>
          </a:stretch>
        </p:blipFill>
        <p:spPr>
          <a:xfrm>
            <a:off x="6254496" y="2898366"/>
            <a:ext cx="5468112" cy="3021131"/>
          </a:xfrm>
          <a:prstGeom prst="rect">
            <a:avLst/>
          </a:prstGeom>
        </p:spPr>
      </p:pic>
    </p:spTree>
    <p:extLst>
      <p:ext uri="{BB962C8B-B14F-4D97-AF65-F5344CB8AC3E}">
        <p14:creationId xmlns:p14="http://schemas.microsoft.com/office/powerpoint/2010/main" val="1021321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CBC66-C953-F680-7C66-24EAAA627C47}"/>
              </a:ext>
            </a:extLst>
          </p:cNvPr>
          <p:cNvSpPr>
            <a:spLocks noGrp="1"/>
          </p:cNvSpPr>
          <p:nvPr>
            <p:ph type="title"/>
          </p:nvPr>
        </p:nvSpPr>
        <p:spPr>
          <a:xfrm>
            <a:off x="5297762" y="329184"/>
            <a:ext cx="6251110" cy="1783080"/>
          </a:xfrm>
        </p:spPr>
        <p:txBody>
          <a:bodyPr anchor="b">
            <a:normAutofit/>
          </a:bodyPr>
          <a:lstStyle/>
          <a:p>
            <a:r>
              <a:rPr lang="en-US" sz="5400"/>
              <a:t>Cloud Storage</a:t>
            </a:r>
          </a:p>
        </p:txBody>
      </p:sp>
      <p:pic>
        <p:nvPicPr>
          <p:cNvPr id="5" name="Picture 4" descr="Outdoor warehouse">
            <a:extLst>
              <a:ext uri="{FF2B5EF4-FFF2-40B4-BE49-F238E27FC236}">
                <a16:creationId xmlns:a16="http://schemas.microsoft.com/office/drawing/2014/main" id="{0F499312-1669-075B-BF4B-9D86FF7DE766}"/>
              </a:ext>
            </a:extLst>
          </p:cNvPr>
          <p:cNvPicPr>
            <a:picLocks noChangeAspect="1"/>
          </p:cNvPicPr>
          <p:nvPr/>
        </p:nvPicPr>
        <p:blipFill rotWithShape="1">
          <a:blip r:embed="rId2"/>
          <a:srcRect l="21847" r="3299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3111959-7745-EF91-64F7-C1EE0A964330}"/>
              </a:ext>
            </a:extLst>
          </p:cNvPr>
          <p:cNvSpPr>
            <a:spLocks noGrp="1"/>
          </p:cNvSpPr>
          <p:nvPr>
            <p:ph idx="1"/>
          </p:nvPr>
        </p:nvSpPr>
        <p:spPr>
          <a:xfrm>
            <a:off x="5297762" y="2706624"/>
            <a:ext cx="6251110" cy="3483864"/>
          </a:xfrm>
        </p:spPr>
        <p:txBody>
          <a:bodyPr>
            <a:normAutofit/>
          </a:bodyPr>
          <a:lstStyle/>
          <a:p>
            <a:r>
              <a:rPr lang="en-US" sz="2200"/>
              <a:t>When transitioning to the cloud it Is very important to asses your needs for storage. </a:t>
            </a:r>
          </a:p>
          <a:p>
            <a:r>
              <a:rPr lang="en-US" sz="2200"/>
              <a:t>Different services may have different tier or types of storage.</a:t>
            </a:r>
          </a:p>
          <a:p>
            <a:r>
              <a:rPr lang="en-US" sz="2200"/>
              <a:t>Once you have selected the proper storage needs we need to be able to access upload and store our information. </a:t>
            </a:r>
          </a:p>
        </p:txBody>
      </p:sp>
    </p:spTree>
    <p:extLst>
      <p:ext uri="{BB962C8B-B14F-4D97-AF65-F5344CB8AC3E}">
        <p14:creationId xmlns:p14="http://schemas.microsoft.com/office/powerpoint/2010/main" val="58607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36FA268-9CE3-0303-36D3-25BB49302FAC}"/>
              </a:ext>
            </a:extLst>
          </p:cNvPr>
          <p:cNvPicPr>
            <a:picLocks noChangeAspect="1"/>
          </p:cNvPicPr>
          <p:nvPr/>
        </p:nvPicPr>
        <p:blipFill rotWithShape="1">
          <a:blip r:embed="rId2"/>
          <a:srcRect r="20689"/>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C719C4-E547-69FE-31FA-27189E7C20F6}"/>
              </a:ext>
            </a:extLst>
          </p:cNvPr>
          <p:cNvSpPr>
            <a:spLocks noGrp="1"/>
          </p:cNvSpPr>
          <p:nvPr>
            <p:ph type="title"/>
          </p:nvPr>
        </p:nvSpPr>
        <p:spPr>
          <a:xfrm>
            <a:off x="838200" y="365125"/>
            <a:ext cx="3822189" cy="1899912"/>
          </a:xfrm>
        </p:spPr>
        <p:txBody>
          <a:bodyPr>
            <a:normAutofit/>
          </a:bodyPr>
          <a:lstStyle/>
          <a:p>
            <a:r>
              <a:rPr lang="en-US" sz="4000"/>
              <a:t>Azure blob storage.</a:t>
            </a:r>
          </a:p>
        </p:txBody>
      </p:sp>
      <p:sp>
        <p:nvSpPr>
          <p:cNvPr id="3" name="Content Placeholder 2">
            <a:extLst>
              <a:ext uri="{FF2B5EF4-FFF2-40B4-BE49-F238E27FC236}">
                <a16:creationId xmlns:a16="http://schemas.microsoft.com/office/drawing/2014/main" id="{7F3F8250-3014-DDB8-C2AD-EB119021B320}"/>
              </a:ext>
            </a:extLst>
          </p:cNvPr>
          <p:cNvSpPr>
            <a:spLocks noGrp="1"/>
          </p:cNvSpPr>
          <p:nvPr>
            <p:ph idx="1"/>
          </p:nvPr>
        </p:nvSpPr>
        <p:spPr>
          <a:xfrm>
            <a:off x="838200" y="2434201"/>
            <a:ext cx="3822189" cy="3742762"/>
          </a:xfrm>
        </p:spPr>
        <p:txBody>
          <a:bodyPr>
            <a:normAutofit/>
          </a:bodyPr>
          <a:lstStyle/>
          <a:p>
            <a:r>
              <a:rPr lang="en-US" sz="2000"/>
              <a:t>What does the </a:t>
            </a:r>
            <a:r>
              <a:rPr lang="en-US" sz="2000" i="1"/>
              <a:t>access tier </a:t>
            </a:r>
            <a:r>
              <a:rPr lang="en-US" sz="2000"/>
              <a:t>setting do? What are the Azure blob storage access tiers?</a:t>
            </a:r>
          </a:p>
          <a:p>
            <a:r>
              <a:rPr lang="en-US" sz="2000"/>
              <a:t>Access tier allows users to set their uploaded data in to the cloud into a specific “tier”. These tiers store your data in different blocks depending on how often it is needed to be accessed. These different tiers help define how much you pay to store data. </a:t>
            </a:r>
          </a:p>
          <a:p>
            <a:endParaRPr lang="en-US" sz="2000"/>
          </a:p>
        </p:txBody>
      </p:sp>
    </p:spTree>
    <p:extLst>
      <p:ext uri="{BB962C8B-B14F-4D97-AF65-F5344CB8AC3E}">
        <p14:creationId xmlns:p14="http://schemas.microsoft.com/office/powerpoint/2010/main" val="264226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0">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2">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717B36-85AB-4E6C-1E6D-0FE06272C0C6}"/>
              </a:ext>
            </a:extLst>
          </p:cNvPr>
          <p:cNvSpPr>
            <a:spLocks noGrp="1"/>
          </p:cNvSpPr>
          <p:nvPr>
            <p:ph type="title"/>
          </p:nvPr>
        </p:nvSpPr>
        <p:spPr>
          <a:xfrm>
            <a:off x="841248" y="510047"/>
            <a:ext cx="3300984" cy="1645920"/>
          </a:xfrm>
        </p:spPr>
        <p:txBody>
          <a:bodyPr>
            <a:normAutofit/>
          </a:bodyPr>
          <a:lstStyle/>
          <a:p>
            <a:r>
              <a:rPr lang="en-US" sz="2800"/>
              <a:t>Blob snapshots</a:t>
            </a:r>
          </a:p>
        </p:txBody>
      </p:sp>
      <p:sp>
        <p:nvSpPr>
          <p:cNvPr id="15" name="Rectangle 14">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CFFAB0-181C-AD28-9F64-C91A3E7F6658}"/>
              </a:ext>
            </a:extLst>
          </p:cNvPr>
          <p:cNvSpPr>
            <a:spLocks noGrp="1"/>
          </p:cNvSpPr>
          <p:nvPr>
            <p:ph idx="1"/>
          </p:nvPr>
        </p:nvSpPr>
        <p:spPr>
          <a:xfrm>
            <a:off x="4581144" y="510047"/>
            <a:ext cx="6858000" cy="1645920"/>
          </a:xfrm>
        </p:spPr>
        <p:txBody>
          <a:bodyPr anchor="ctr">
            <a:normAutofit/>
          </a:bodyPr>
          <a:lstStyle/>
          <a:p>
            <a:r>
              <a:rPr lang="en-US" sz="1800"/>
              <a:t>Once you have uploaded your files you can see the original, make edits, and see all changes that have been made with snapshots. </a:t>
            </a:r>
          </a:p>
        </p:txBody>
      </p:sp>
      <p:pic>
        <p:nvPicPr>
          <p:cNvPr id="6" name="Content Placeholder 3">
            <a:extLst>
              <a:ext uri="{FF2B5EF4-FFF2-40B4-BE49-F238E27FC236}">
                <a16:creationId xmlns:a16="http://schemas.microsoft.com/office/drawing/2014/main" id="{2411C1D5-A7C7-1E51-E75C-5DB69C1C8695}"/>
              </a:ext>
            </a:extLst>
          </p:cNvPr>
          <p:cNvPicPr>
            <a:picLocks noChangeAspect="1"/>
          </p:cNvPicPr>
          <p:nvPr/>
        </p:nvPicPr>
        <p:blipFill>
          <a:blip r:embed="rId2"/>
          <a:stretch>
            <a:fillRect/>
          </a:stretch>
        </p:blipFill>
        <p:spPr>
          <a:xfrm>
            <a:off x="557784" y="3216367"/>
            <a:ext cx="3584448" cy="2419501"/>
          </a:xfrm>
          <a:prstGeom prst="rect">
            <a:avLst/>
          </a:prstGeom>
        </p:spPr>
      </p:pic>
      <p:pic>
        <p:nvPicPr>
          <p:cNvPr id="5" name="Content Placeholder 3">
            <a:extLst>
              <a:ext uri="{FF2B5EF4-FFF2-40B4-BE49-F238E27FC236}">
                <a16:creationId xmlns:a16="http://schemas.microsoft.com/office/drawing/2014/main" id="{7AB84C5E-3195-76C8-E553-0822D597F2E5}"/>
              </a:ext>
            </a:extLst>
          </p:cNvPr>
          <p:cNvPicPr>
            <a:picLocks noChangeAspect="1"/>
          </p:cNvPicPr>
          <p:nvPr/>
        </p:nvPicPr>
        <p:blipFill>
          <a:blip r:embed="rId3"/>
          <a:stretch>
            <a:fillRect/>
          </a:stretch>
        </p:blipFill>
        <p:spPr>
          <a:xfrm>
            <a:off x="4347599" y="3229809"/>
            <a:ext cx="3584448" cy="2392618"/>
          </a:xfrm>
          <a:prstGeom prst="rect">
            <a:avLst/>
          </a:prstGeom>
        </p:spPr>
      </p:pic>
      <p:pic>
        <p:nvPicPr>
          <p:cNvPr id="4" name="Content Placeholder 3">
            <a:extLst>
              <a:ext uri="{FF2B5EF4-FFF2-40B4-BE49-F238E27FC236}">
                <a16:creationId xmlns:a16="http://schemas.microsoft.com/office/drawing/2014/main" id="{101B5EE7-3BC0-A2F6-804A-1B3A2B89EC10}"/>
              </a:ext>
            </a:extLst>
          </p:cNvPr>
          <p:cNvPicPr>
            <a:picLocks noChangeAspect="1"/>
          </p:cNvPicPr>
          <p:nvPr/>
        </p:nvPicPr>
        <p:blipFill>
          <a:blip r:embed="rId4"/>
          <a:stretch>
            <a:fillRect/>
          </a:stretch>
        </p:blipFill>
        <p:spPr>
          <a:xfrm>
            <a:off x="8137415" y="3234289"/>
            <a:ext cx="3584448" cy="2383657"/>
          </a:xfrm>
          <a:prstGeom prst="rect">
            <a:avLst/>
          </a:prstGeom>
        </p:spPr>
      </p:pic>
    </p:spTree>
    <p:extLst>
      <p:ext uri="{BB962C8B-B14F-4D97-AF65-F5344CB8AC3E}">
        <p14:creationId xmlns:p14="http://schemas.microsoft.com/office/powerpoint/2010/main" val="414504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ud shaped hard drive with cables">
            <a:extLst>
              <a:ext uri="{FF2B5EF4-FFF2-40B4-BE49-F238E27FC236}">
                <a16:creationId xmlns:a16="http://schemas.microsoft.com/office/drawing/2014/main" id="{0335C190-0ACA-7AB0-AA9A-4843FC889AE2}"/>
              </a:ext>
            </a:extLst>
          </p:cNvPr>
          <p:cNvPicPr>
            <a:picLocks noChangeAspect="1"/>
          </p:cNvPicPr>
          <p:nvPr/>
        </p:nvPicPr>
        <p:blipFill rotWithShape="1">
          <a:blip r:embed="rId2"/>
          <a:srcRect l="3364" r="15916"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220F319-8480-3D94-CD54-5870F877FC23}"/>
              </a:ext>
            </a:extLst>
          </p:cNvPr>
          <p:cNvSpPr>
            <a:spLocks noGrp="1"/>
          </p:cNvSpPr>
          <p:nvPr>
            <p:ph type="title"/>
          </p:nvPr>
        </p:nvSpPr>
        <p:spPr>
          <a:xfrm>
            <a:off x="838200" y="365125"/>
            <a:ext cx="3822189" cy="1899912"/>
          </a:xfrm>
        </p:spPr>
        <p:txBody>
          <a:bodyPr>
            <a:normAutofit/>
          </a:bodyPr>
          <a:lstStyle/>
          <a:p>
            <a:r>
              <a:rPr lang="en-US" sz="4000"/>
              <a:t>Cloud Monitoring	</a:t>
            </a:r>
          </a:p>
        </p:txBody>
      </p:sp>
      <p:sp>
        <p:nvSpPr>
          <p:cNvPr id="3" name="Content Placeholder 2">
            <a:extLst>
              <a:ext uri="{FF2B5EF4-FFF2-40B4-BE49-F238E27FC236}">
                <a16:creationId xmlns:a16="http://schemas.microsoft.com/office/drawing/2014/main" id="{B270B307-6A14-05F0-8146-1C26EB71C16D}"/>
              </a:ext>
            </a:extLst>
          </p:cNvPr>
          <p:cNvSpPr>
            <a:spLocks noGrp="1"/>
          </p:cNvSpPr>
          <p:nvPr>
            <p:ph idx="1"/>
          </p:nvPr>
        </p:nvSpPr>
        <p:spPr>
          <a:xfrm>
            <a:off x="838200" y="2434201"/>
            <a:ext cx="3822189" cy="3742762"/>
          </a:xfrm>
        </p:spPr>
        <p:txBody>
          <a:bodyPr>
            <a:normAutofit/>
          </a:bodyPr>
          <a:lstStyle/>
          <a:p>
            <a:r>
              <a:rPr lang="en-US" sz="2000"/>
              <a:t>Now that we have properly set up our VM, security, data uploads, and everything we might need for our success in cloud computing it is importtnat to set alerts.</a:t>
            </a:r>
          </a:p>
          <a:p>
            <a:r>
              <a:rPr lang="en-US" sz="2000"/>
              <a:t>Instead of watching our cloud services 24/7 we can set up alerts to be sent to our phone or email for any change we want. </a:t>
            </a:r>
          </a:p>
        </p:txBody>
      </p:sp>
    </p:spTree>
    <p:extLst>
      <p:ext uri="{BB962C8B-B14F-4D97-AF65-F5344CB8AC3E}">
        <p14:creationId xmlns:p14="http://schemas.microsoft.com/office/powerpoint/2010/main" val="2268682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88F75E-F6C5-DFEB-E28D-65C663769CFE}"/>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VM status change alert</a:t>
            </a:r>
          </a:p>
        </p:txBody>
      </p:sp>
      <p:sp>
        <p:nvSpPr>
          <p:cNvPr id="3" name="Content Placeholder 2">
            <a:extLst>
              <a:ext uri="{FF2B5EF4-FFF2-40B4-BE49-F238E27FC236}">
                <a16:creationId xmlns:a16="http://schemas.microsoft.com/office/drawing/2014/main" id="{3E7F8974-2C32-409B-47C9-3F2D6C5387E0}"/>
              </a:ext>
            </a:extLst>
          </p:cNvPr>
          <p:cNvSpPr>
            <a:spLocks noGrp="1"/>
          </p:cNvSpPr>
          <p:nvPr>
            <p:ph idx="1"/>
          </p:nvPr>
        </p:nvSpPr>
        <p:spPr>
          <a:xfrm>
            <a:off x="638881" y="1809541"/>
            <a:ext cx="10909643" cy="687406"/>
          </a:xfrm>
        </p:spPr>
        <p:txBody>
          <a:bodyPr vert="horz" lIns="91440" tIns="45720" rIns="91440" bIns="45720" rtlCol="0" anchor="ctr">
            <a:normAutofit/>
          </a:bodyPr>
          <a:lstStyle/>
          <a:p>
            <a:pPr marL="0" indent="0" algn="ctr">
              <a:buNone/>
            </a:pPr>
            <a:r>
              <a:rPr lang="en-US" sz="2400" kern="1200">
                <a:solidFill>
                  <a:schemeClr val="tx1"/>
                </a:solidFill>
                <a:latin typeface="+mn-lt"/>
                <a:ea typeface="+mn-ea"/>
                <a:cs typeface="+mn-cs"/>
              </a:rPr>
              <a:t>We can get alerts for any change in our VM in the VM settings under manage actions. </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AC388D8-1697-7CA3-186F-97D99125EED1}"/>
              </a:ext>
            </a:extLst>
          </p:cNvPr>
          <p:cNvPicPr>
            <a:picLocks noChangeAspect="1"/>
          </p:cNvPicPr>
          <p:nvPr/>
        </p:nvPicPr>
        <p:blipFill>
          <a:blip r:embed="rId2"/>
          <a:stretch>
            <a:fillRect/>
          </a:stretch>
        </p:blipFill>
        <p:spPr>
          <a:xfrm>
            <a:off x="2758333" y="2633472"/>
            <a:ext cx="6672286" cy="3586353"/>
          </a:xfrm>
          <a:prstGeom prst="rect">
            <a:avLst/>
          </a:prstGeom>
        </p:spPr>
      </p:pic>
    </p:spTree>
    <p:extLst>
      <p:ext uri="{BB962C8B-B14F-4D97-AF65-F5344CB8AC3E}">
        <p14:creationId xmlns:p14="http://schemas.microsoft.com/office/powerpoint/2010/main" val="1022709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5527358-BFDA-F457-48BB-0222D92A9580}"/>
              </a:ext>
            </a:extLst>
          </p:cNvPr>
          <p:cNvSpPr>
            <a:spLocks noGrp="1"/>
          </p:cNvSpPr>
          <p:nvPr>
            <p:ph type="title"/>
          </p:nvPr>
        </p:nvSpPr>
        <p:spPr>
          <a:xfrm>
            <a:off x="1051560" y="586822"/>
            <a:ext cx="3657600" cy="1645920"/>
          </a:xfrm>
        </p:spPr>
        <p:txBody>
          <a:bodyPr>
            <a:normAutofit/>
          </a:bodyPr>
          <a:lstStyle/>
          <a:p>
            <a:r>
              <a:rPr lang="en-US" sz="3200"/>
              <a:t>Alerts and Rules</a:t>
            </a:r>
          </a:p>
        </p:txBody>
      </p:sp>
      <p:sp>
        <p:nvSpPr>
          <p:cNvPr id="14" name="Rectangle 13">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EFB7590-9BCC-CE36-FF14-F7EE5825702F}"/>
              </a:ext>
            </a:extLst>
          </p:cNvPr>
          <p:cNvSpPr>
            <a:spLocks noGrp="1"/>
          </p:cNvSpPr>
          <p:nvPr>
            <p:ph idx="1"/>
          </p:nvPr>
        </p:nvSpPr>
        <p:spPr>
          <a:xfrm>
            <a:off x="5250106" y="586822"/>
            <a:ext cx="6106742" cy="1645920"/>
          </a:xfrm>
        </p:spPr>
        <p:txBody>
          <a:bodyPr anchor="ctr">
            <a:normAutofit/>
          </a:bodyPr>
          <a:lstStyle/>
          <a:p>
            <a:r>
              <a:rPr lang="en-US" sz="1800"/>
              <a:t>We can basically get an alert for just about anything in the VM. Every time a VM gets restarted, turned on, changes have been made and so on. </a:t>
            </a:r>
          </a:p>
        </p:txBody>
      </p:sp>
      <p:pic>
        <p:nvPicPr>
          <p:cNvPr id="5" name="Content Placeholder 3">
            <a:extLst>
              <a:ext uri="{FF2B5EF4-FFF2-40B4-BE49-F238E27FC236}">
                <a16:creationId xmlns:a16="http://schemas.microsoft.com/office/drawing/2014/main" id="{48CEE4CE-CACF-308F-B152-58CD9018E912}"/>
              </a:ext>
            </a:extLst>
          </p:cNvPr>
          <p:cNvPicPr>
            <a:picLocks noChangeAspect="1"/>
          </p:cNvPicPr>
          <p:nvPr/>
        </p:nvPicPr>
        <p:blipFill>
          <a:blip r:embed="rId2"/>
          <a:stretch>
            <a:fillRect/>
          </a:stretch>
        </p:blipFill>
        <p:spPr>
          <a:xfrm>
            <a:off x="1107428" y="2729397"/>
            <a:ext cx="4382219" cy="3483864"/>
          </a:xfrm>
          <a:prstGeom prst="rect">
            <a:avLst/>
          </a:prstGeom>
        </p:spPr>
      </p:pic>
      <p:pic>
        <p:nvPicPr>
          <p:cNvPr id="4" name="Content Placeholder 3">
            <a:extLst>
              <a:ext uri="{FF2B5EF4-FFF2-40B4-BE49-F238E27FC236}">
                <a16:creationId xmlns:a16="http://schemas.microsoft.com/office/drawing/2014/main" id="{250F98CB-3804-DBBE-9C19-C94911C9080A}"/>
              </a:ext>
            </a:extLst>
          </p:cNvPr>
          <p:cNvPicPr>
            <a:picLocks noChangeAspect="1"/>
          </p:cNvPicPr>
          <p:nvPr/>
        </p:nvPicPr>
        <p:blipFill>
          <a:blip r:embed="rId3"/>
          <a:stretch>
            <a:fillRect/>
          </a:stretch>
        </p:blipFill>
        <p:spPr>
          <a:xfrm>
            <a:off x="6198781" y="3014616"/>
            <a:ext cx="5523082" cy="2913425"/>
          </a:xfrm>
          <a:prstGeom prst="rect">
            <a:avLst/>
          </a:prstGeom>
        </p:spPr>
      </p:pic>
    </p:spTree>
    <p:extLst>
      <p:ext uri="{BB962C8B-B14F-4D97-AF65-F5344CB8AC3E}">
        <p14:creationId xmlns:p14="http://schemas.microsoft.com/office/powerpoint/2010/main" val="235409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4">
            <a:extLst>
              <a:ext uri="{FF2B5EF4-FFF2-40B4-BE49-F238E27FC236}">
                <a16:creationId xmlns:a16="http://schemas.microsoft.com/office/drawing/2014/main" id="{AD3628A8-67D6-FCE8-B682-FBE7861399D4}"/>
              </a:ext>
            </a:extLst>
          </p:cNvPr>
          <p:cNvPicPr>
            <a:picLocks noChangeAspect="1"/>
          </p:cNvPicPr>
          <p:nvPr/>
        </p:nvPicPr>
        <p:blipFill rotWithShape="1">
          <a:blip r:embed="rId2"/>
          <a:srcRect r="-1" b="23368"/>
          <a:stretch/>
        </p:blipFill>
        <p:spPr>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useBgFill="1">
        <p:nvSpPr>
          <p:cNvPr id="28" name="Freeform: Shape 27">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2ED7B1-A54C-8661-4A69-B7FF6AF4DB3D}"/>
              </a:ext>
            </a:extLst>
          </p:cNvPr>
          <p:cNvSpPr>
            <a:spLocks noGrp="1"/>
          </p:cNvSpPr>
          <p:nvPr>
            <p:ph type="title"/>
          </p:nvPr>
        </p:nvSpPr>
        <p:spPr>
          <a:xfrm>
            <a:off x="371094" y="1161288"/>
            <a:ext cx="3438144" cy="1125728"/>
          </a:xfrm>
        </p:spPr>
        <p:txBody>
          <a:bodyPr anchor="b">
            <a:normAutofit/>
          </a:bodyPr>
          <a:lstStyle/>
          <a:p>
            <a:r>
              <a:rPr lang="en-US" sz="2800"/>
              <a:t>Challenges faced</a:t>
            </a:r>
          </a:p>
        </p:txBody>
      </p:sp>
      <p:sp>
        <p:nvSpPr>
          <p:cNvPr id="32" name="Rectangle 3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2438726-543B-AA6D-2F0F-C801A1EDE752}"/>
              </a:ext>
            </a:extLst>
          </p:cNvPr>
          <p:cNvSpPr>
            <a:spLocks noGrp="1"/>
          </p:cNvSpPr>
          <p:nvPr>
            <p:ph idx="1"/>
          </p:nvPr>
        </p:nvSpPr>
        <p:spPr>
          <a:xfrm>
            <a:off x="371094" y="2718054"/>
            <a:ext cx="3438906" cy="3207258"/>
          </a:xfrm>
        </p:spPr>
        <p:txBody>
          <a:bodyPr anchor="t">
            <a:normAutofit/>
          </a:bodyPr>
          <a:lstStyle/>
          <a:p>
            <a:r>
              <a:rPr lang="en-US" sz="1700"/>
              <a:t>During this course I Struggled learning the terminology since Cloud computing is new to me it was hard learning all the different terms, but as time went on and I got more familiar with the content It became easier to understand the different topics.</a:t>
            </a:r>
          </a:p>
        </p:txBody>
      </p:sp>
    </p:spTree>
    <p:extLst>
      <p:ext uri="{BB962C8B-B14F-4D97-AF65-F5344CB8AC3E}">
        <p14:creationId xmlns:p14="http://schemas.microsoft.com/office/powerpoint/2010/main" val="395279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950668-5DD2-B91C-DC7B-1A3512932A9C}"/>
              </a:ext>
            </a:extLst>
          </p:cNvPr>
          <p:cNvSpPr>
            <a:spLocks noGrp="1"/>
          </p:cNvSpPr>
          <p:nvPr>
            <p:ph type="title"/>
          </p:nvPr>
        </p:nvSpPr>
        <p:spPr>
          <a:xfrm>
            <a:off x="640080" y="325369"/>
            <a:ext cx="4368602" cy="1956841"/>
          </a:xfrm>
        </p:spPr>
        <p:txBody>
          <a:bodyPr anchor="b">
            <a:normAutofit/>
          </a:bodyPr>
          <a:lstStyle/>
          <a:p>
            <a:r>
              <a:rPr lang="en-US" sz="5400"/>
              <a:t>Introduction</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A42AB-AF73-EA07-9F99-866F807BF533}"/>
              </a:ext>
            </a:extLst>
          </p:cNvPr>
          <p:cNvSpPr>
            <a:spLocks noGrp="1"/>
          </p:cNvSpPr>
          <p:nvPr>
            <p:ph idx="1"/>
          </p:nvPr>
        </p:nvSpPr>
        <p:spPr>
          <a:xfrm>
            <a:off x="640080" y="2872899"/>
            <a:ext cx="4243589" cy="3320668"/>
          </a:xfrm>
        </p:spPr>
        <p:txBody>
          <a:bodyPr>
            <a:normAutofit/>
          </a:bodyPr>
          <a:lstStyle/>
          <a:p>
            <a:r>
              <a:rPr lang="en-US" sz="2000" b="0" i="0">
                <a:effectLst/>
                <a:latin typeface="Söhne"/>
              </a:rPr>
              <a:t>Cloud computing is a technology that enables users to access computing resources such as storage, processing power, and applications over the internet without needing to own and manage the physical infrastructure. Instead of purchasing and maintaining their own hardware and software, users can leverage cloud services offered by third-party providers.</a:t>
            </a:r>
            <a:endParaRPr lang="en-US" sz="2000"/>
          </a:p>
        </p:txBody>
      </p:sp>
      <p:pic>
        <p:nvPicPr>
          <p:cNvPr id="5" name="Picture 4" descr="Sphere of mesh and nodes">
            <a:extLst>
              <a:ext uri="{FF2B5EF4-FFF2-40B4-BE49-F238E27FC236}">
                <a16:creationId xmlns:a16="http://schemas.microsoft.com/office/drawing/2014/main" id="{5995A5F7-CC96-FA29-C719-14AA881AD6AB}"/>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76828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990FF7-3BDC-F096-7A48-3B8D059210AE}"/>
              </a:ext>
            </a:extLst>
          </p:cNvPr>
          <p:cNvSpPr>
            <a:spLocks noGrp="1"/>
          </p:cNvSpPr>
          <p:nvPr>
            <p:ph type="title"/>
          </p:nvPr>
        </p:nvSpPr>
        <p:spPr>
          <a:xfrm>
            <a:off x="648929" y="557190"/>
            <a:ext cx="5181510" cy="1671569"/>
          </a:xfrm>
        </p:spPr>
        <p:txBody>
          <a:bodyPr>
            <a:normAutofit/>
          </a:bodyPr>
          <a:lstStyle/>
          <a:p>
            <a:r>
              <a:rPr lang="en-US" sz="4000"/>
              <a:t>Career skills obtained</a:t>
            </a:r>
          </a:p>
        </p:txBody>
      </p:sp>
      <p:pic>
        <p:nvPicPr>
          <p:cNvPr id="6" name="Picture 5">
            <a:extLst>
              <a:ext uri="{FF2B5EF4-FFF2-40B4-BE49-F238E27FC236}">
                <a16:creationId xmlns:a16="http://schemas.microsoft.com/office/drawing/2014/main" id="{327592E2-1F77-2DAF-0C5B-71A1ABB5A53C}"/>
              </a:ext>
            </a:extLst>
          </p:cNvPr>
          <p:cNvPicPr>
            <a:picLocks noChangeAspect="1"/>
          </p:cNvPicPr>
          <p:nvPr/>
        </p:nvPicPr>
        <p:blipFill rotWithShape="1">
          <a:blip r:embed="rId2"/>
          <a:srcRect l="25387" r="16186" b="-1"/>
          <a:stretch/>
        </p:blipFill>
        <p:spPr>
          <a:xfrm>
            <a:off x="6189155" y="10"/>
            <a:ext cx="6002844" cy="6857990"/>
          </a:xfrm>
          <a:prstGeom prst="rect">
            <a:avLst/>
          </a:prstGeom>
          <a:effectLst/>
        </p:spPr>
      </p:pic>
      <p:graphicFrame>
        <p:nvGraphicFramePr>
          <p:cNvPr id="5" name="Content Placeholder 2">
            <a:extLst>
              <a:ext uri="{FF2B5EF4-FFF2-40B4-BE49-F238E27FC236}">
                <a16:creationId xmlns:a16="http://schemas.microsoft.com/office/drawing/2014/main" id="{712A79E5-039D-5EDC-302A-1FA62BEA3A0E}"/>
              </a:ext>
            </a:extLst>
          </p:cNvPr>
          <p:cNvGraphicFramePr>
            <a:graphicFrameLocks noGrp="1"/>
          </p:cNvGraphicFramePr>
          <p:nvPr>
            <p:ph idx="1"/>
            <p:extLst>
              <p:ext uri="{D42A27DB-BD31-4B8C-83A1-F6EECF244321}">
                <p14:modId xmlns:p14="http://schemas.microsoft.com/office/powerpoint/2010/main" val="441205296"/>
              </p:ext>
            </p:extLst>
          </p:nvPr>
        </p:nvGraphicFramePr>
        <p:xfrm>
          <a:off x="648930" y="2406650"/>
          <a:ext cx="5181508" cy="372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5909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0344BB-FD96-6FF5-C407-8A4FFCCB403B}"/>
              </a:ext>
            </a:extLst>
          </p:cNvPr>
          <p:cNvSpPr>
            <a:spLocks noGrp="1"/>
          </p:cNvSpPr>
          <p:nvPr>
            <p:ph type="title"/>
          </p:nvPr>
        </p:nvSpPr>
        <p:spPr>
          <a:xfrm>
            <a:off x="648929" y="557190"/>
            <a:ext cx="5181510" cy="1671569"/>
          </a:xfrm>
        </p:spPr>
        <p:txBody>
          <a:bodyPr>
            <a:normAutofit/>
          </a:bodyPr>
          <a:lstStyle/>
          <a:p>
            <a:r>
              <a:rPr lang="en-US" sz="4000"/>
              <a:t>Conclusion</a:t>
            </a:r>
          </a:p>
        </p:txBody>
      </p:sp>
      <p:sp>
        <p:nvSpPr>
          <p:cNvPr id="3" name="Content Placeholder 2">
            <a:extLst>
              <a:ext uri="{FF2B5EF4-FFF2-40B4-BE49-F238E27FC236}">
                <a16:creationId xmlns:a16="http://schemas.microsoft.com/office/drawing/2014/main" id="{8F2EC2CD-0A2A-A25A-3089-B2340C0D5037}"/>
              </a:ext>
            </a:extLst>
          </p:cNvPr>
          <p:cNvSpPr>
            <a:spLocks noGrp="1"/>
          </p:cNvSpPr>
          <p:nvPr>
            <p:ph idx="1"/>
          </p:nvPr>
        </p:nvSpPr>
        <p:spPr>
          <a:xfrm>
            <a:off x="648930" y="2406650"/>
            <a:ext cx="5181508" cy="3722438"/>
          </a:xfrm>
        </p:spPr>
        <p:txBody>
          <a:bodyPr>
            <a:normAutofit/>
          </a:bodyPr>
          <a:lstStyle/>
          <a:p>
            <a:r>
              <a:rPr lang="en-US" sz="1900" b="0" i="0">
                <a:effectLst/>
                <a:latin typeface="Söhne"/>
              </a:rPr>
              <a:t>Overall, cloud computing provides organizations with the flexibility, scalability, and agility to innovate and grow their businesses while reducing costs and improving efficiency.</a:t>
            </a:r>
          </a:p>
          <a:p>
            <a:r>
              <a:rPr lang="en-US" sz="1900">
                <a:latin typeface="Söhne"/>
              </a:rPr>
              <a:t>Being able to utilize Cloud computing has a lot of different benefits and depending on the provider and plan you go with you won’t have to worry about anything except what ever your business needs.</a:t>
            </a:r>
          </a:p>
          <a:p>
            <a:r>
              <a:rPr lang="en-US" sz="1900">
                <a:latin typeface="Söhne"/>
              </a:rPr>
              <a:t>Cloud computing is the future and being able to run the basics is a good benefit for anyone to understand. </a:t>
            </a:r>
            <a:endParaRPr lang="en-US" sz="1900"/>
          </a:p>
        </p:txBody>
      </p:sp>
      <p:pic>
        <p:nvPicPr>
          <p:cNvPr id="5" name="Picture 4" descr="Cloud shaped hard drive with cables">
            <a:extLst>
              <a:ext uri="{FF2B5EF4-FFF2-40B4-BE49-F238E27FC236}">
                <a16:creationId xmlns:a16="http://schemas.microsoft.com/office/drawing/2014/main" id="{F0751513-E83F-AA44-DE1A-EBA9BB3A37F8}"/>
              </a:ext>
            </a:extLst>
          </p:cNvPr>
          <p:cNvPicPr>
            <a:picLocks noChangeAspect="1"/>
          </p:cNvPicPr>
          <p:nvPr/>
        </p:nvPicPr>
        <p:blipFill rotWithShape="1">
          <a:blip r:embed="rId2"/>
          <a:srcRect l="18669" r="31220" b="1"/>
          <a:stretch/>
        </p:blipFill>
        <p:spPr>
          <a:xfrm>
            <a:off x="6189155" y="10"/>
            <a:ext cx="6002844" cy="6857990"/>
          </a:xfrm>
          <a:prstGeom prst="rect">
            <a:avLst/>
          </a:prstGeom>
          <a:effectLst/>
        </p:spPr>
      </p:pic>
    </p:spTree>
    <p:extLst>
      <p:ext uri="{BB962C8B-B14F-4D97-AF65-F5344CB8AC3E}">
        <p14:creationId xmlns:p14="http://schemas.microsoft.com/office/powerpoint/2010/main" val="97211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lectronic circuit board">
            <a:extLst>
              <a:ext uri="{FF2B5EF4-FFF2-40B4-BE49-F238E27FC236}">
                <a16:creationId xmlns:a16="http://schemas.microsoft.com/office/drawing/2014/main" id="{1FF51F9C-56C9-2A56-56A9-BB545989BD74}"/>
              </a:ext>
            </a:extLst>
          </p:cNvPr>
          <p:cNvPicPr>
            <a:picLocks noChangeAspect="1"/>
          </p:cNvPicPr>
          <p:nvPr/>
        </p:nvPicPr>
        <p:blipFill rotWithShape="1">
          <a:blip r:embed="rId2"/>
          <a:srcRect l="11121" r="4506"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88ADC9-2EBA-C489-0038-256BD62D0502}"/>
              </a:ext>
            </a:extLst>
          </p:cNvPr>
          <p:cNvSpPr>
            <a:spLocks noGrp="1"/>
          </p:cNvSpPr>
          <p:nvPr>
            <p:ph type="title"/>
          </p:nvPr>
        </p:nvSpPr>
        <p:spPr>
          <a:xfrm>
            <a:off x="371094" y="1161288"/>
            <a:ext cx="3438144" cy="1124712"/>
          </a:xfrm>
        </p:spPr>
        <p:txBody>
          <a:bodyPr anchor="b">
            <a:normAutofit/>
          </a:bodyPr>
          <a:lstStyle/>
          <a:p>
            <a:r>
              <a:rPr lang="en-US" sz="2600"/>
              <a:t>Deploying, Connecting, and Deleting</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FEF9603-F4DD-FF3F-1AB7-58B25340D0A6}"/>
              </a:ext>
            </a:extLst>
          </p:cNvPr>
          <p:cNvSpPr>
            <a:spLocks noGrp="1"/>
          </p:cNvSpPr>
          <p:nvPr>
            <p:ph idx="1"/>
          </p:nvPr>
        </p:nvSpPr>
        <p:spPr>
          <a:xfrm>
            <a:off x="371094" y="2718054"/>
            <a:ext cx="3438906" cy="3207258"/>
          </a:xfrm>
        </p:spPr>
        <p:txBody>
          <a:bodyPr anchor="t">
            <a:normAutofit/>
          </a:bodyPr>
          <a:lstStyle/>
          <a:p>
            <a:pPr marL="0" indent="0">
              <a:buNone/>
            </a:pPr>
            <a:r>
              <a:rPr lang="en-US" sz="1700" b="0" i="0">
                <a:effectLst/>
                <a:latin typeface="Söhne"/>
              </a:rPr>
              <a:t>VMs play a critical role in cloud computing by enabling users to leverage the benefits of virtualization, scalability, and resource efficiency while minimizing the costs and maintenance associated with physical infrastructure.</a:t>
            </a:r>
          </a:p>
          <a:p>
            <a:pPr>
              <a:buFontTx/>
              <a:buChar char="-"/>
            </a:pPr>
            <a:r>
              <a:rPr lang="en-US" sz="1700">
                <a:latin typeface="Söhne"/>
              </a:rPr>
              <a:t>Being able to deploy, connect and delete a virtual machining are the basic functions in order to use cloud  components. </a:t>
            </a:r>
          </a:p>
          <a:p>
            <a:pPr>
              <a:buFontTx/>
              <a:buChar char="-"/>
            </a:pPr>
            <a:endParaRPr lang="en-US" sz="1700">
              <a:latin typeface="Söhne"/>
            </a:endParaRPr>
          </a:p>
        </p:txBody>
      </p:sp>
    </p:spTree>
    <p:extLst>
      <p:ext uri="{BB962C8B-B14F-4D97-AF65-F5344CB8AC3E}">
        <p14:creationId xmlns:p14="http://schemas.microsoft.com/office/powerpoint/2010/main" val="3163573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874F9E-9FA6-6D77-5697-97C6AE0637BE}"/>
              </a:ext>
            </a:extLst>
          </p:cNvPr>
          <p:cNvSpPr>
            <a:spLocks noGrp="1"/>
          </p:cNvSpPr>
          <p:nvPr>
            <p:ph type="title"/>
          </p:nvPr>
        </p:nvSpPr>
        <p:spPr>
          <a:xfrm>
            <a:off x="630936" y="639520"/>
            <a:ext cx="3429000" cy="1719072"/>
          </a:xfrm>
        </p:spPr>
        <p:txBody>
          <a:bodyPr anchor="b">
            <a:normAutofit/>
          </a:bodyPr>
          <a:lstStyle/>
          <a:p>
            <a:r>
              <a:rPr lang="en-US" sz="5400"/>
              <a:t>Deploying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F6A6ECB-1B40-8662-50AE-9A6DC7D39474}"/>
              </a:ext>
            </a:extLst>
          </p:cNvPr>
          <p:cNvSpPr>
            <a:spLocks noGrp="1"/>
          </p:cNvSpPr>
          <p:nvPr>
            <p:ph idx="1"/>
          </p:nvPr>
        </p:nvSpPr>
        <p:spPr>
          <a:xfrm>
            <a:off x="630936" y="2807208"/>
            <a:ext cx="3429000" cy="3410712"/>
          </a:xfrm>
        </p:spPr>
        <p:txBody>
          <a:bodyPr anchor="t">
            <a:normAutofit/>
          </a:bodyPr>
          <a:lstStyle/>
          <a:p>
            <a:r>
              <a:rPr lang="en-US" sz="2200"/>
              <a:t>When deploying a VM it is always important to check pertinent information such as Resource group, the status, and the location. </a:t>
            </a:r>
          </a:p>
        </p:txBody>
      </p:sp>
      <p:pic>
        <p:nvPicPr>
          <p:cNvPr id="5" name="Content Placeholder 3">
            <a:extLst>
              <a:ext uri="{FF2B5EF4-FFF2-40B4-BE49-F238E27FC236}">
                <a16:creationId xmlns:a16="http://schemas.microsoft.com/office/drawing/2014/main" id="{4BCC12B3-C673-4C1E-22D1-96BEAF5FE94D}"/>
              </a:ext>
            </a:extLst>
          </p:cNvPr>
          <p:cNvPicPr>
            <a:picLocks noChangeAspect="1"/>
          </p:cNvPicPr>
          <p:nvPr/>
        </p:nvPicPr>
        <p:blipFill>
          <a:blip r:embed="rId2"/>
          <a:stretch>
            <a:fillRect/>
          </a:stretch>
        </p:blipFill>
        <p:spPr>
          <a:xfrm>
            <a:off x="4654296" y="1237069"/>
            <a:ext cx="6903720" cy="4383861"/>
          </a:xfrm>
          <a:prstGeom prst="rect">
            <a:avLst/>
          </a:prstGeom>
        </p:spPr>
      </p:pic>
    </p:spTree>
    <p:extLst>
      <p:ext uri="{BB962C8B-B14F-4D97-AF65-F5344CB8AC3E}">
        <p14:creationId xmlns:p14="http://schemas.microsoft.com/office/powerpoint/2010/main" val="140224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17154F-54B1-C7B3-BCC1-999E116495F1}"/>
              </a:ext>
            </a:extLst>
          </p:cNvPr>
          <p:cNvSpPr>
            <a:spLocks noGrp="1"/>
          </p:cNvSpPr>
          <p:nvPr>
            <p:ph type="title"/>
          </p:nvPr>
        </p:nvSpPr>
        <p:spPr>
          <a:xfrm>
            <a:off x="630936" y="639520"/>
            <a:ext cx="3429000" cy="1719072"/>
          </a:xfrm>
        </p:spPr>
        <p:txBody>
          <a:bodyPr anchor="b">
            <a:normAutofit/>
          </a:bodyPr>
          <a:lstStyle/>
          <a:p>
            <a:r>
              <a:rPr lang="en-US" sz="5400"/>
              <a:t>Connecting</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910BC3-57BD-AEB7-930E-5C6EC290AE63}"/>
              </a:ext>
            </a:extLst>
          </p:cNvPr>
          <p:cNvSpPr>
            <a:spLocks noGrp="1"/>
          </p:cNvSpPr>
          <p:nvPr>
            <p:ph idx="1"/>
          </p:nvPr>
        </p:nvSpPr>
        <p:spPr>
          <a:xfrm>
            <a:off x="630936" y="2807208"/>
            <a:ext cx="3429000" cy="3410712"/>
          </a:xfrm>
        </p:spPr>
        <p:txBody>
          <a:bodyPr anchor="t">
            <a:normAutofit/>
          </a:bodyPr>
          <a:lstStyle/>
          <a:p>
            <a:r>
              <a:rPr lang="en-US" sz="2200" dirty="0"/>
              <a:t>When you have successfully Deployed a VM you have to properly connect to it. </a:t>
            </a:r>
          </a:p>
          <a:p>
            <a:r>
              <a:rPr lang="en-US" sz="2200" dirty="0"/>
              <a:t>In this example, it shows…………………</a:t>
            </a:r>
          </a:p>
        </p:txBody>
      </p:sp>
      <p:pic>
        <p:nvPicPr>
          <p:cNvPr id="4" name="Content Placeholder 3">
            <a:extLst>
              <a:ext uri="{FF2B5EF4-FFF2-40B4-BE49-F238E27FC236}">
                <a16:creationId xmlns:a16="http://schemas.microsoft.com/office/drawing/2014/main" id="{DD166733-5C9E-D3D7-1E23-FF51FD0E47F8}"/>
              </a:ext>
            </a:extLst>
          </p:cNvPr>
          <p:cNvPicPr>
            <a:picLocks noChangeAspect="1"/>
          </p:cNvPicPr>
          <p:nvPr/>
        </p:nvPicPr>
        <p:blipFill>
          <a:blip r:embed="rId2"/>
          <a:stretch>
            <a:fillRect/>
          </a:stretch>
        </p:blipFill>
        <p:spPr>
          <a:xfrm>
            <a:off x="4654296" y="1245698"/>
            <a:ext cx="6903720" cy="4366603"/>
          </a:xfrm>
          <a:prstGeom prst="rect">
            <a:avLst/>
          </a:prstGeom>
        </p:spPr>
      </p:pic>
    </p:spTree>
    <p:extLst>
      <p:ext uri="{BB962C8B-B14F-4D97-AF65-F5344CB8AC3E}">
        <p14:creationId xmlns:p14="http://schemas.microsoft.com/office/powerpoint/2010/main" val="2684866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E500C-850A-6A93-4FD3-F8CB9D9F2942}"/>
              </a:ext>
            </a:extLst>
          </p:cNvPr>
          <p:cNvSpPr>
            <a:spLocks noGrp="1"/>
          </p:cNvSpPr>
          <p:nvPr>
            <p:ph type="title"/>
          </p:nvPr>
        </p:nvSpPr>
        <p:spPr>
          <a:xfrm>
            <a:off x="630936" y="639520"/>
            <a:ext cx="3429000" cy="1719072"/>
          </a:xfrm>
        </p:spPr>
        <p:txBody>
          <a:bodyPr anchor="b">
            <a:normAutofit/>
          </a:bodyPr>
          <a:lstStyle/>
          <a:p>
            <a:r>
              <a:rPr lang="en-US" sz="5400"/>
              <a:t>Deleting</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C1988B-AB87-6AA9-DF64-0ABE38743AFA}"/>
              </a:ext>
            </a:extLst>
          </p:cNvPr>
          <p:cNvSpPr>
            <a:spLocks noGrp="1"/>
          </p:cNvSpPr>
          <p:nvPr>
            <p:ph idx="1"/>
          </p:nvPr>
        </p:nvSpPr>
        <p:spPr>
          <a:xfrm>
            <a:off x="630936" y="2807208"/>
            <a:ext cx="3429000" cy="3410712"/>
          </a:xfrm>
        </p:spPr>
        <p:txBody>
          <a:bodyPr anchor="t">
            <a:normAutofit/>
          </a:bodyPr>
          <a:lstStyle/>
          <a:p>
            <a:r>
              <a:rPr lang="en-US" sz="2200"/>
              <a:t>Once you are done with your work on the VM it is always a good idea to delete the VM. It is like logging out of your bank account so no one can get in. </a:t>
            </a:r>
          </a:p>
        </p:txBody>
      </p:sp>
      <p:pic>
        <p:nvPicPr>
          <p:cNvPr id="4" name="Content Placeholder 11">
            <a:extLst>
              <a:ext uri="{FF2B5EF4-FFF2-40B4-BE49-F238E27FC236}">
                <a16:creationId xmlns:a16="http://schemas.microsoft.com/office/drawing/2014/main" id="{8D6D7914-C9BB-329B-5CB8-30DC507AE031}"/>
              </a:ext>
            </a:extLst>
          </p:cNvPr>
          <p:cNvPicPr>
            <a:picLocks noChangeAspect="1"/>
          </p:cNvPicPr>
          <p:nvPr/>
        </p:nvPicPr>
        <p:blipFill>
          <a:blip r:embed="rId2"/>
          <a:stretch>
            <a:fillRect/>
          </a:stretch>
        </p:blipFill>
        <p:spPr>
          <a:xfrm>
            <a:off x="4654296" y="1237069"/>
            <a:ext cx="6903720" cy="4383861"/>
          </a:xfrm>
          <a:prstGeom prst="rect">
            <a:avLst/>
          </a:prstGeom>
        </p:spPr>
      </p:pic>
    </p:spTree>
    <p:extLst>
      <p:ext uri="{BB962C8B-B14F-4D97-AF65-F5344CB8AC3E}">
        <p14:creationId xmlns:p14="http://schemas.microsoft.com/office/powerpoint/2010/main" val="790109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ubes connected with a red line">
            <a:extLst>
              <a:ext uri="{FF2B5EF4-FFF2-40B4-BE49-F238E27FC236}">
                <a16:creationId xmlns:a16="http://schemas.microsoft.com/office/drawing/2014/main" id="{4FFD8DD5-F8E4-ADCD-11D5-20E251ECF1EA}"/>
              </a:ext>
            </a:extLst>
          </p:cNvPr>
          <p:cNvPicPr>
            <a:picLocks noChangeAspect="1"/>
          </p:cNvPicPr>
          <p:nvPr/>
        </p:nvPicPr>
        <p:blipFill rotWithShape="1">
          <a:blip r:embed="rId2"/>
          <a:srcRect r="267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7EC149-C68A-4693-283C-BDA2D34097FA}"/>
              </a:ext>
            </a:extLst>
          </p:cNvPr>
          <p:cNvSpPr>
            <a:spLocks noGrp="1"/>
          </p:cNvSpPr>
          <p:nvPr>
            <p:ph type="title"/>
          </p:nvPr>
        </p:nvSpPr>
        <p:spPr>
          <a:xfrm>
            <a:off x="371094" y="1161288"/>
            <a:ext cx="3438144" cy="1124712"/>
          </a:xfrm>
        </p:spPr>
        <p:txBody>
          <a:bodyPr anchor="b">
            <a:normAutofit/>
          </a:bodyPr>
          <a:lstStyle/>
          <a:p>
            <a:r>
              <a:rPr lang="en-US" sz="2800"/>
              <a:t>Deploying VM’s with subnets</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FB0A95D-95BC-9E45-93FE-8F3B168F197F}"/>
              </a:ext>
            </a:extLst>
          </p:cNvPr>
          <p:cNvSpPr>
            <a:spLocks noGrp="1"/>
          </p:cNvSpPr>
          <p:nvPr>
            <p:ph idx="1"/>
          </p:nvPr>
        </p:nvSpPr>
        <p:spPr>
          <a:xfrm>
            <a:off x="371094" y="2718054"/>
            <a:ext cx="3438906" cy="3207258"/>
          </a:xfrm>
        </p:spPr>
        <p:txBody>
          <a:bodyPr anchor="t">
            <a:normAutofit/>
          </a:bodyPr>
          <a:lstStyle/>
          <a:p>
            <a:r>
              <a:rPr lang="en-US" sz="1700">
                <a:latin typeface="Söhne"/>
              </a:rPr>
              <a:t>D</a:t>
            </a:r>
            <a:r>
              <a:rPr lang="en-US" sz="1700" b="0" i="0">
                <a:effectLst/>
                <a:latin typeface="Söhne"/>
              </a:rPr>
              <a:t>eploying VMs into multiple subnets provides organizations with flexibility and control over their network architecture, allowing them to meet their specific needs for security, availability, performance, and compliance. </a:t>
            </a:r>
            <a:endParaRPr lang="en-US" sz="1700"/>
          </a:p>
        </p:txBody>
      </p:sp>
    </p:spTree>
    <p:extLst>
      <p:ext uri="{BB962C8B-B14F-4D97-AF65-F5344CB8AC3E}">
        <p14:creationId xmlns:p14="http://schemas.microsoft.com/office/powerpoint/2010/main" val="3065388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D24BC9E-AC6A-42EE-AFD8-B290720B84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107624"/>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EAA079-D131-07C5-BBA8-616BA0DD76BA}"/>
              </a:ext>
            </a:extLst>
          </p:cNvPr>
          <p:cNvSpPr>
            <a:spLocks noGrp="1"/>
          </p:cNvSpPr>
          <p:nvPr>
            <p:ph type="title"/>
          </p:nvPr>
        </p:nvSpPr>
        <p:spPr>
          <a:xfrm>
            <a:off x="1051560" y="4329321"/>
            <a:ext cx="3657600" cy="1645920"/>
          </a:xfrm>
        </p:spPr>
        <p:txBody>
          <a:bodyPr>
            <a:normAutofit/>
          </a:bodyPr>
          <a:lstStyle/>
          <a:p>
            <a:r>
              <a:rPr lang="en-US" sz="3200" dirty="0"/>
              <a:t>Deploying VM’s with subnets Cont. </a:t>
            </a:r>
          </a:p>
        </p:txBody>
      </p:sp>
      <p:pic>
        <p:nvPicPr>
          <p:cNvPr id="5" name="Content Placeholder 3">
            <a:extLst>
              <a:ext uri="{FF2B5EF4-FFF2-40B4-BE49-F238E27FC236}">
                <a16:creationId xmlns:a16="http://schemas.microsoft.com/office/drawing/2014/main" id="{A307E44B-EC5F-6D57-8BE1-44D9A0F12AE6}"/>
              </a:ext>
            </a:extLst>
          </p:cNvPr>
          <p:cNvPicPr>
            <a:picLocks noChangeAspect="1"/>
          </p:cNvPicPr>
          <p:nvPr/>
        </p:nvPicPr>
        <p:blipFill>
          <a:blip r:embed="rId2"/>
          <a:stretch>
            <a:fillRect/>
          </a:stretch>
        </p:blipFill>
        <p:spPr>
          <a:xfrm>
            <a:off x="557783" y="608798"/>
            <a:ext cx="5486400" cy="2990087"/>
          </a:xfrm>
          <a:prstGeom prst="rect">
            <a:avLst/>
          </a:prstGeom>
        </p:spPr>
      </p:pic>
      <p:pic>
        <p:nvPicPr>
          <p:cNvPr id="4" name="Content Placeholder 3">
            <a:extLst>
              <a:ext uri="{FF2B5EF4-FFF2-40B4-BE49-F238E27FC236}">
                <a16:creationId xmlns:a16="http://schemas.microsoft.com/office/drawing/2014/main" id="{61AAE75E-6344-077A-A2FF-FA5A99B6A515}"/>
              </a:ext>
            </a:extLst>
          </p:cNvPr>
          <p:cNvPicPr>
            <a:picLocks noChangeAspect="1"/>
          </p:cNvPicPr>
          <p:nvPr/>
        </p:nvPicPr>
        <p:blipFill>
          <a:blip r:embed="rId3"/>
          <a:stretch>
            <a:fillRect/>
          </a:stretch>
        </p:blipFill>
        <p:spPr>
          <a:xfrm>
            <a:off x="6198887" y="711535"/>
            <a:ext cx="5522976" cy="2775295"/>
          </a:xfrm>
          <a:prstGeom prst="rect">
            <a:avLst/>
          </a:prstGeom>
        </p:spPr>
      </p:pic>
      <p:sp>
        <p:nvSpPr>
          <p:cNvPr id="16" name="Rectangle 15">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80023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143137"/>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4DC38BF-86F1-E6D2-E320-3F6FDD2175A1}"/>
              </a:ext>
            </a:extLst>
          </p:cNvPr>
          <p:cNvSpPr>
            <a:spLocks noGrp="1"/>
          </p:cNvSpPr>
          <p:nvPr>
            <p:ph idx="1"/>
          </p:nvPr>
        </p:nvSpPr>
        <p:spPr>
          <a:xfrm>
            <a:off x="5250106" y="4329321"/>
            <a:ext cx="6106742" cy="1645920"/>
          </a:xfrm>
        </p:spPr>
        <p:txBody>
          <a:bodyPr anchor="ctr">
            <a:normAutofit/>
          </a:bodyPr>
          <a:lstStyle/>
          <a:p>
            <a:r>
              <a:rPr lang="en-US" sz="1800" dirty="0"/>
              <a:t>When you have multiple VM’s with subnets you need to look for the IP addresses and any other information you need to be able to control and talk to all the machines on the network. </a:t>
            </a:r>
          </a:p>
        </p:txBody>
      </p:sp>
    </p:spTree>
    <p:extLst>
      <p:ext uri="{BB962C8B-B14F-4D97-AF65-F5344CB8AC3E}">
        <p14:creationId xmlns:p14="http://schemas.microsoft.com/office/powerpoint/2010/main" val="3072409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5E1BDC-A9B0-4A87-82E3-F3187F69A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990C621-3B8B-4820-8328-D47EF7CE8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A8BB5E9-E783-E80F-614E-E20DFF7BA161}"/>
              </a:ext>
            </a:extLst>
          </p:cNvPr>
          <p:cNvSpPr>
            <a:spLocks noGrp="1"/>
          </p:cNvSpPr>
          <p:nvPr>
            <p:ph type="title"/>
          </p:nvPr>
        </p:nvSpPr>
        <p:spPr>
          <a:xfrm>
            <a:off x="1051560" y="586822"/>
            <a:ext cx="3657600" cy="1645920"/>
          </a:xfrm>
        </p:spPr>
        <p:txBody>
          <a:bodyPr>
            <a:normAutofit/>
          </a:bodyPr>
          <a:lstStyle/>
          <a:p>
            <a:r>
              <a:rPr lang="en-US" sz="3200"/>
              <a:t>Deploying VM’s with subnets Cont. </a:t>
            </a:r>
          </a:p>
        </p:txBody>
      </p:sp>
      <p:sp>
        <p:nvSpPr>
          <p:cNvPr id="14" name="Rectangle 13">
            <a:extLst>
              <a:ext uri="{FF2B5EF4-FFF2-40B4-BE49-F238E27FC236}">
                <a16:creationId xmlns:a16="http://schemas.microsoft.com/office/drawing/2014/main" id="{C1A2385B-1D2A-4E17-84FA-6CB7F0AAE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5E791F2F-79DB-4CC0-9FA1-001E3E91E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68C4B51-22C1-F40F-FC7E-3233AAF871EA}"/>
              </a:ext>
            </a:extLst>
          </p:cNvPr>
          <p:cNvSpPr>
            <a:spLocks noGrp="1"/>
          </p:cNvSpPr>
          <p:nvPr>
            <p:ph idx="1"/>
          </p:nvPr>
        </p:nvSpPr>
        <p:spPr>
          <a:xfrm>
            <a:off x="5250106" y="586822"/>
            <a:ext cx="6106742" cy="1645920"/>
          </a:xfrm>
        </p:spPr>
        <p:txBody>
          <a:bodyPr anchor="ctr">
            <a:normAutofit/>
          </a:bodyPr>
          <a:lstStyle/>
          <a:p>
            <a:r>
              <a:rPr lang="en-US" sz="1800"/>
              <a:t>When you have multiple VM’s it is necessary to make sure everything to “talking” utilizing the ping command. Use the Ping command followed by the IP address of the other machine you are wanting to talk to. </a:t>
            </a:r>
          </a:p>
        </p:txBody>
      </p:sp>
      <p:pic>
        <p:nvPicPr>
          <p:cNvPr id="5" name="Content Placeholder 3">
            <a:extLst>
              <a:ext uri="{FF2B5EF4-FFF2-40B4-BE49-F238E27FC236}">
                <a16:creationId xmlns:a16="http://schemas.microsoft.com/office/drawing/2014/main" id="{FA8598D8-4900-F3B5-2AAE-C0AF1AF3854E}"/>
              </a:ext>
            </a:extLst>
          </p:cNvPr>
          <p:cNvPicPr>
            <a:picLocks noChangeAspect="1"/>
          </p:cNvPicPr>
          <p:nvPr/>
        </p:nvPicPr>
        <p:blipFill>
          <a:blip r:embed="rId2"/>
          <a:stretch>
            <a:fillRect/>
          </a:stretch>
        </p:blipFill>
        <p:spPr>
          <a:xfrm>
            <a:off x="557783" y="2861136"/>
            <a:ext cx="5481509" cy="3220386"/>
          </a:xfrm>
          <a:prstGeom prst="rect">
            <a:avLst/>
          </a:prstGeom>
        </p:spPr>
      </p:pic>
      <p:pic>
        <p:nvPicPr>
          <p:cNvPr id="4" name="Content Placeholder 3">
            <a:extLst>
              <a:ext uri="{FF2B5EF4-FFF2-40B4-BE49-F238E27FC236}">
                <a16:creationId xmlns:a16="http://schemas.microsoft.com/office/drawing/2014/main" id="{6074CFD1-72FF-9B83-326A-1F70BFC73B7E}"/>
              </a:ext>
            </a:extLst>
          </p:cNvPr>
          <p:cNvPicPr>
            <a:picLocks noChangeAspect="1"/>
          </p:cNvPicPr>
          <p:nvPr/>
        </p:nvPicPr>
        <p:blipFill>
          <a:blip r:embed="rId3"/>
          <a:stretch>
            <a:fillRect/>
          </a:stretch>
        </p:blipFill>
        <p:spPr>
          <a:xfrm>
            <a:off x="6198781" y="2911058"/>
            <a:ext cx="5523082" cy="3120541"/>
          </a:xfrm>
          <a:prstGeom prst="rect">
            <a:avLst/>
          </a:prstGeom>
        </p:spPr>
      </p:pic>
    </p:spTree>
    <p:extLst>
      <p:ext uri="{BB962C8B-B14F-4D97-AF65-F5344CB8AC3E}">
        <p14:creationId xmlns:p14="http://schemas.microsoft.com/office/powerpoint/2010/main" val="2615997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968</Words>
  <Application>Microsoft Office PowerPoint</Application>
  <PresentationFormat>Widescreen</PresentationFormat>
  <Paragraphs>55</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Söhne</vt:lpstr>
      <vt:lpstr>Office Theme</vt:lpstr>
      <vt:lpstr>Cloud Computing</vt:lpstr>
      <vt:lpstr>Introduction</vt:lpstr>
      <vt:lpstr>Deploying, Connecting, and Deleting</vt:lpstr>
      <vt:lpstr>Deploying </vt:lpstr>
      <vt:lpstr>Connecting</vt:lpstr>
      <vt:lpstr>Deleting</vt:lpstr>
      <vt:lpstr>Deploying VM’s with subnets</vt:lpstr>
      <vt:lpstr>Deploying VM’s with subnets Cont. </vt:lpstr>
      <vt:lpstr>Deploying VM’s with subnets Cont. </vt:lpstr>
      <vt:lpstr>VM Security</vt:lpstr>
      <vt:lpstr>VM Security Cont.</vt:lpstr>
      <vt:lpstr>VM Security</vt:lpstr>
      <vt:lpstr>Cloud Storage</vt:lpstr>
      <vt:lpstr>Azure blob storage.</vt:lpstr>
      <vt:lpstr>Blob snapshots</vt:lpstr>
      <vt:lpstr>Cloud Monitoring </vt:lpstr>
      <vt:lpstr>VM status change alert</vt:lpstr>
      <vt:lpstr>Alerts and Rules</vt:lpstr>
      <vt:lpstr>Challenges faced</vt:lpstr>
      <vt:lpstr>Career skills obtained</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dc:title>
  <dc:creator>Jason Nguyen-Duran</dc:creator>
  <cp:lastModifiedBy>Jason Nguyen-Duran</cp:lastModifiedBy>
  <cp:revision>1</cp:revision>
  <dcterms:created xsi:type="dcterms:W3CDTF">2023-04-20T02:07:14Z</dcterms:created>
  <dcterms:modified xsi:type="dcterms:W3CDTF">2023-04-22T19:44:57Z</dcterms:modified>
</cp:coreProperties>
</file>