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4" r:id="rId5"/>
    <p:sldId id="259" r:id="rId6"/>
    <p:sldId id="260" r:id="rId7"/>
    <p:sldId id="285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B8BA4-B48F-4688-B0A2-E13C329C0433}" v="21" dt="2022-12-15T04:57:53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>
      <p:cViewPr varScale="1">
        <p:scale>
          <a:sx n="76" d="100"/>
          <a:sy n="76" d="100"/>
        </p:scale>
        <p:origin x="68" y="5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Nguyen-Duran" userId="fb15e03d0cc07300" providerId="LiveId" clId="{228B8BA4-B48F-4688-B0A2-E13C329C0433}"/>
    <pc:docChg chg="undo custSel addSld delSld modSld">
      <pc:chgData name="Jason Nguyen-Duran" userId="fb15e03d0cc07300" providerId="LiveId" clId="{228B8BA4-B48F-4688-B0A2-E13C329C0433}" dt="2022-12-15T05:02:42.789" v="4736" actId="1076"/>
      <pc:docMkLst>
        <pc:docMk/>
      </pc:docMkLst>
      <pc:sldChg chg="addSp delSp modSp mod modMedia setBg delAnim">
        <pc:chgData name="Jason Nguyen-Duran" userId="fb15e03d0cc07300" providerId="LiveId" clId="{228B8BA4-B48F-4688-B0A2-E13C329C0433}" dt="2022-12-15T05:02:42.789" v="4736" actId="1076"/>
        <pc:sldMkLst>
          <pc:docMk/>
          <pc:sldMk cId="2429272499" sldId="256"/>
        </pc:sldMkLst>
        <pc:spChg chg="mod">
          <ac:chgData name="Jason Nguyen-Duran" userId="fb15e03d0cc07300" providerId="LiveId" clId="{228B8BA4-B48F-4688-B0A2-E13C329C0433}" dt="2022-12-15T05:02:23.071" v="4734" actId="1076"/>
          <ac:spMkLst>
            <pc:docMk/>
            <pc:sldMk cId="2429272499" sldId="256"/>
            <ac:spMk id="2" creationId="{2D0E0452-5397-4B59-1884-EAFE25966D66}"/>
          </ac:spMkLst>
        </pc:spChg>
        <pc:spChg chg="mod">
          <ac:chgData name="Jason Nguyen-Duran" userId="fb15e03d0cc07300" providerId="LiveId" clId="{228B8BA4-B48F-4688-B0A2-E13C329C0433}" dt="2022-12-15T05:02:42.789" v="4736" actId="1076"/>
          <ac:spMkLst>
            <pc:docMk/>
            <pc:sldMk cId="2429272499" sldId="256"/>
            <ac:spMk id="3" creationId="{5C2DF889-717B-64A1-782B-D7EEA67DE17D}"/>
          </ac:spMkLst>
        </pc:spChg>
        <pc:spChg chg="add del">
          <ac:chgData name="Jason Nguyen-Duran" userId="fb15e03d0cc07300" providerId="LiveId" clId="{228B8BA4-B48F-4688-B0A2-E13C329C0433}" dt="2022-12-15T04:59:58.168" v="4674" actId="26606"/>
          <ac:spMkLst>
            <pc:docMk/>
            <pc:sldMk cId="2429272499" sldId="256"/>
            <ac:spMk id="9" creationId="{C1DD1A8A-57D5-4A81-AD04-532B043C5611}"/>
          </ac:spMkLst>
        </pc:spChg>
        <pc:spChg chg="add del">
          <ac:chgData name="Jason Nguyen-Duran" userId="fb15e03d0cc07300" providerId="LiveId" clId="{228B8BA4-B48F-4688-B0A2-E13C329C0433}" dt="2022-12-15T04:59:58.168" v="4674" actId="26606"/>
          <ac:spMkLst>
            <pc:docMk/>
            <pc:sldMk cId="2429272499" sldId="256"/>
            <ac:spMk id="11" creationId="{007891EC-4501-44ED-A8C8-B11B6DB767AB}"/>
          </ac:spMkLst>
        </pc:spChg>
        <pc:spChg chg="add del">
          <ac:chgData name="Jason Nguyen-Duran" userId="fb15e03d0cc07300" providerId="LiveId" clId="{228B8BA4-B48F-4688-B0A2-E13C329C0433}" dt="2022-12-15T05:00:15.216" v="4677" actId="26606"/>
          <ac:spMkLst>
            <pc:docMk/>
            <pc:sldMk cId="2429272499" sldId="256"/>
            <ac:spMk id="13" creationId="{94714483-7072-431F-9DBE-87F44E4D44BC}"/>
          </ac:spMkLst>
        </pc:spChg>
        <pc:spChg chg="add del">
          <ac:chgData name="Jason Nguyen-Duran" userId="fb15e03d0cc07300" providerId="LiveId" clId="{228B8BA4-B48F-4688-B0A2-E13C329C0433}" dt="2022-12-15T05:00:15.216" v="4677" actId="26606"/>
          <ac:spMkLst>
            <pc:docMk/>
            <pc:sldMk cId="2429272499" sldId="256"/>
            <ac:spMk id="14" creationId="{495892E1-F4A5-4991-AC52-4F417B14A2A2}"/>
          </ac:spMkLst>
        </pc:spChg>
        <pc:spChg chg="add del">
          <ac:chgData name="Jason Nguyen-Duran" userId="fb15e03d0cc07300" providerId="LiveId" clId="{228B8BA4-B48F-4688-B0A2-E13C329C0433}" dt="2022-12-15T04:59:45.350" v="4671" actId="26606"/>
          <ac:spMkLst>
            <pc:docMk/>
            <pc:sldMk cId="2429272499" sldId="256"/>
            <ac:spMk id="16" creationId="{47942995-B07F-4636-9A06-C6A104B260A8}"/>
          </ac:spMkLst>
        </pc:spChg>
        <pc:spChg chg="add del">
          <ac:chgData name="Jason Nguyen-Duran" userId="fb15e03d0cc07300" providerId="LiveId" clId="{228B8BA4-B48F-4688-B0A2-E13C329C0433}" dt="2022-12-15T04:59:45.350" v="4671" actId="26606"/>
          <ac:spMkLst>
            <pc:docMk/>
            <pc:sldMk cId="2429272499" sldId="256"/>
            <ac:spMk id="23" creationId="{B81933D1-5615-42C7-9C0B-4EB7105CCE2D}"/>
          </ac:spMkLst>
        </pc:spChg>
        <pc:spChg chg="add del">
          <ac:chgData name="Jason Nguyen-Duran" userId="fb15e03d0cc07300" providerId="LiveId" clId="{228B8BA4-B48F-4688-B0A2-E13C329C0433}" dt="2022-12-15T04:59:45.350" v="4671" actId="26606"/>
          <ac:spMkLst>
            <pc:docMk/>
            <pc:sldMk cId="2429272499" sldId="256"/>
            <ac:spMk id="25" creationId="{19C9EAEA-39D0-4B0E-A0EB-51E7B26740B1}"/>
          </ac:spMkLst>
        </pc:spChg>
        <pc:spChg chg="add del">
          <ac:chgData name="Jason Nguyen-Duran" userId="fb15e03d0cc07300" providerId="LiveId" clId="{228B8BA4-B48F-4688-B0A2-E13C329C0433}" dt="2022-12-15T04:59:53.264" v="4673" actId="26606"/>
          <ac:spMkLst>
            <pc:docMk/>
            <pc:sldMk cId="2429272499" sldId="256"/>
            <ac:spMk id="27" creationId="{94714483-7072-431F-9DBE-87F44E4D44BC}"/>
          </ac:spMkLst>
        </pc:spChg>
        <pc:spChg chg="add del">
          <ac:chgData name="Jason Nguyen-Duran" userId="fb15e03d0cc07300" providerId="LiveId" clId="{228B8BA4-B48F-4688-B0A2-E13C329C0433}" dt="2022-12-15T04:59:53.264" v="4673" actId="26606"/>
          <ac:spMkLst>
            <pc:docMk/>
            <pc:sldMk cId="2429272499" sldId="256"/>
            <ac:spMk id="28" creationId="{E2683E3F-F855-4549-84F8-42064EC0F247}"/>
          </ac:spMkLst>
        </pc:spChg>
        <pc:spChg chg="add del">
          <ac:chgData name="Jason Nguyen-Duran" userId="fb15e03d0cc07300" providerId="LiveId" clId="{228B8BA4-B48F-4688-B0A2-E13C329C0433}" dt="2022-12-15T04:59:53.264" v="4673" actId="26606"/>
          <ac:spMkLst>
            <pc:docMk/>
            <pc:sldMk cId="2429272499" sldId="256"/>
            <ac:spMk id="29" creationId="{495892E1-F4A5-4991-AC52-4F417B14A2A2}"/>
          </ac:spMkLst>
        </pc:spChg>
        <pc:spChg chg="add del">
          <ac:chgData name="Jason Nguyen-Duran" userId="fb15e03d0cc07300" providerId="LiveId" clId="{228B8BA4-B48F-4688-B0A2-E13C329C0433}" dt="2022-12-15T04:59:53.264" v="4673" actId="26606"/>
          <ac:spMkLst>
            <pc:docMk/>
            <pc:sldMk cId="2429272499" sldId="256"/>
            <ac:spMk id="36" creationId="{832F3179-0CD5-40C8-9939-D8355006F7BA}"/>
          </ac:spMkLst>
        </pc:spChg>
        <pc:spChg chg="add del">
          <ac:chgData name="Jason Nguyen-Duran" userId="fb15e03d0cc07300" providerId="LiveId" clId="{228B8BA4-B48F-4688-B0A2-E13C329C0433}" dt="2022-12-15T05:00:15.216" v="4677" actId="26606"/>
          <ac:spMkLst>
            <pc:docMk/>
            <pc:sldMk cId="2429272499" sldId="256"/>
            <ac:spMk id="47" creationId="{E2683E3F-F855-4549-84F8-42064EC0F247}"/>
          </ac:spMkLst>
        </pc:spChg>
        <pc:spChg chg="add del">
          <ac:chgData name="Jason Nguyen-Duran" userId="fb15e03d0cc07300" providerId="LiveId" clId="{228B8BA4-B48F-4688-B0A2-E13C329C0433}" dt="2022-12-15T05:00:15.216" v="4677" actId="26606"/>
          <ac:spMkLst>
            <pc:docMk/>
            <pc:sldMk cId="2429272499" sldId="256"/>
            <ac:spMk id="49" creationId="{832F3179-0CD5-40C8-9939-D8355006F7BA}"/>
          </ac:spMkLst>
        </pc:spChg>
        <pc:spChg chg="add del">
          <ac:chgData name="Jason Nguyen-Duran" userId="fb15e03d0cc07300" providerId="LiveId" clId="{228B8BA4-B48F-4688-B0A2-E13C329C0433}" dt="2022-12-15T05:00:47.374" v="4680" actId="26606"/>
          <ac:spMkLst>
            <pc:docMk/>
            <pc:sldMk cId="2429272499" sldId="256"/>
            <ac:spMk id="55" creationId="{94714483-7072-431F-9DBE-87F44E4D44BC}"/>
          </ac:spMkLst>
        </pc:spChg>
        <pc:spChg chg="add del">
          <ac:chgData name="Jason Nguyen-Duran" userId="fb15e03d0cc07300" providerId="LiveId" clId="{228B8BA4-B48F-4688-B0A2-E13C329C0433}" dt="2022-12-15T05:00:47.374" v="4680" actId="26606"/>
          <ac:spMkLst>
            <pc:docMk/>
            <pc:sldMk cId="2429272499" sldId="256"/>
            <ac:spMk id="57" creationId="{495892E1-F4A5-4991-AC52-4F417B14A2A2}"/>
          </ac:spMkLst>
        </pc:spChg>
        <pc:spChg chg="add del">
          <ac:chgData name="Jason Nguyen-Duran" userId="fb15e03d0cc07300" providerId="LiveId" clId="{228B8BA4-B48F-4688-B0A2-E13C329C0433}" dt="2022-12-15T05:00:47.374" v="4680" actId="26606"/>
          <ac:spMkLst>
            <pc:docMk/>
            <pc:sldMk cId="2429272499" sldId="256"/>
            <ac:spMk id="67" creationId="{E2683E3F-F855-4549-84F8-42064EC0F247}"/>
          </ac:spMkLst>
        </pc:spChg>
        <pc:spChg chg="add del">
          <ac:chgData name="Jason Nguyen-Duran" userId="fb15e03d0cc07300" providerId="LiveId" clId="{228B8BA4-B48F-4688-B0A2-E13C329C0433}" dt="2022-12-15T05:00:47.374" v="4680" actId="26606"/>
          <ac:spMkLst>
            <pc:docMk/>
            <pc:sldMk cId="2429272499" sldId="256"/>
            <ac:spMk id="75" creationId="{832F3179-0CD5-40C8-9939-D8355006F7BA}"/>
          </ac:spMkLst>
        </pc:spChg>
        <pc:spChg chg="add">
          <ac:chgData name="Jason Nguyen-Duran" userId="fb15e03d0cc07300" providerId="LiveId" clId="{228B8BA4-B48F-4688-B0A2-E13C329C0433}" dt="2022-12-15T05:00:47.374" v="4680" actId="26606"/>
          <ac:spMkLst>
            <pc:docMk/>
            <pc:sldMk cId="2429272499" sldId="256"/>
            <ac:spMk id="87" creationId="{716F42E0-28DF-4093-AFC5-CA01F54C8897}"/>
          </ac:spMkLst>
        </pc:spChg>
        <pc:spChg chg="add">
          <ac:chgData name="Jason Nguyen-Duran" userId="fb15e03d0cc07300" providerId="LiveId" clId="{228B8BA4-B48F-4688-B0A2-E13C329C0433}" dt="2022-12-15T05:00:47.374" v="4680" actId="26606"/>
          <ac:spMkLst>
            <pc:docMk/>
            <pc:sldMk cId="2429272499" sldId="256"/>
            <ac:spMk id="89" creationId="{4063B759-00FC-46D1-9898-8E8625268FAF}"/>
          </ac:spMkLst>
        </pc:spChg>
        <pc:spChg chg="add">
          <ac:chgData name="Jason Nguyen-Duran" userId="fb15e03d0cc07300" providerId="LiveId" clId="{228B8BA4-B48F-4688-B0A2-E13C329C0433}" dt="2022-12-15T05:00:47.374" v="4680" actId="26606"/>
          <ac:spMkLst>
            <pc:docMk/>
            <pc:sldMk cId="2429272499" sldId="256"/>
            <ac:spMk id="91" creationId="{D5B012D8-7F27-4758-9AC6-C889B154BD73}"/>
          </ac:spMkLst>
        </pc:spChg>
        <pc:grpChg chg="add del">
          <ac:chgData name="Jason Nguyen-Duran" userId="fb15e03d0cc07300" providerId="LiveId" clId="{228B8BA4-B48F-4688-B0A2-E13C329C0433}" dt="2022-12-15T04:59:45.350" v="4671" actId="26606"/>
          <ac:grpSpMkLst>
            <pc:docMk/>
            <pc:sldMk cId="2429272499" sldId="256"/>
            <ac:grpSpMk id="18" creationId="{032D8612-31EB-44CF-A1D0-14FD4C705424}"/>
          </ac:grpSpMkLst>
        </pc:grpChg>
        <pc:grpChg chg="add del">
          <ac:chgData name="Jason Nguyen-Duran" userId="fb15e03d0cc07300" providerId="LiveId" clId="{228B8BA4-B48F-4688-B0A2-E13C329C0433}" dt="2022-12-15T05:00:15.216" v="4677" actId="26606"/>
          <ac:grpSpMkLst>
            <pc:docMk/>
            <pc:sldMk cId="2429272499" sldId="256"/>
            <ac:grpSpMk id="20" creationId="{ACF597F8-76AA-44FA-8E6A-06223B66C0DD}"/>
          </ac:grpSpMkLst>
        </pc:grpChg>
        <pc:grpChg chg="add del">
          <ac:chgData name="Jason Nguyen-Duran" userId="fb15e03d0cc07300" providerId="LiveId" clId="{228B8BA4-B48F-4688-B0A2-E13C329C0433}" dt="2022-12-15T04:59:53.264" v="4673" actId="26606"/>
          <ac:grpSpMkLst>
            <pc:docMk/>
            <pc:sldMk cId="2429272499" sldId="256"/>
            <ac:grpSpMk id="30" creationId="{8FC90B1E-0223-4440-AF22-8F32F6F0C7D2}"/>
          </ac:grpSpMkLst>
        </pc:grpChg>
        <pc:grpChg chg="add del">
          <ac:chgData name="Jason Nguyen-Duran" userId="fb15e03d0cc07300" providerId="LiveId" clId="{228B8BA4-B48F-4688-B0A2-E13C329C0433}" dt="2022-12-15T04:59:53.264" v="4673" actId="26606"/>
          <ac:grpSpMkLst>
            <pc:docMk/>
            <pc:sldMk cId="2429272499" sldId="256"/>
            <ac:grpSpMk id="35" creationId="{ACF597F8-76AA-44FA-8E6A-06223B66C0DD}"/>
          </ac:grpSpMkLst>
        </pc:grpChg>
        <pc:grpChg chg="add del">
          <ac:chgData name="Jason Nguyen-Duran" userId="fb15e03d0cc07300" providerId="LiveId" clId="{228B8BA4-B48F-4688-B0A2-E13C329C0433}" dt="2022-12-15T04:59:53.264" v="4673" actId="26606"/>
          <ac:grpSpMkLst>
            <pc:docMk/>
            <pc:sldMk cId="2429272499" sldId="256"/>
            <ac:grpSpMk id="38" creationId="{11CE155D-684B-4F5E-B835-C52765E310E7}"/>
          </ac:grpSpMkLst>
        </pc:grpChg>
        <pc:grpChg chg="add del">
          <ac:chgData name="Jason Nguyen-Duran" userId="fb15e03d0cc07300" providerId="LiveId" clId="{228B8BA4-B48F-4688-B0A2-E13C329C0433}" dt="2022-12-15T05:00:15.216" v="4677" actId="26606"/>
          <ac:grpSpMkLst>
            <pc:docMk/>
            <pc:sldMk cId="2429272499" sldId="256"/>
            <ac:grpSpMk id="48" creationId="{8FC90B1E-0223-4440-AF22-8F32F6F0C7D2}"/>
          </ac:grpSpMkLst>
        </pc:grpChg>
        <pc:grpChg chg="add del">
          <ac:chgData name="Jason Nguyen-Duran" userId="fb15e03d0cc07300" providerId="LiveId" clId="{228B8BA4-B48F-4688-B0A2-E13C329C0433}" dt="2022-12-15T05:00:15.216" v="4677" actId="26606"/>
          <ac:grpSpMkLst>
            <pc:docMk/>
            <pc:sldMk cId="2429272499" sldId="256"/>
            <ac:grpSpMk id="50" creationId="{11CE155D-684B-4F5E-B835-C52765E310E7}"/>
          </ac:grpSpMkLst>
        </pc:grpChg>
        <pc:grpChg chg="add del">
          <ac:chgData name="Jason Nguyen-Duran" userId="fb15e03d0cc07300" providerId="LiveId" clId="{228B8BA4-B48F-4688-B0A2-E13C329C0433}" dt="2022-12-15T05:00:47.374" v="4680" actId="26606"/>
          <ac:grpSpMkLst>
            <pc:docMk/>
            <pc:sldMk cId="2429272499" sldId="256"/>
            <ac:grpSpMk id="59" creationId="{ACF597F8-76AA-44FA-8E6A-06223B66C0DD}"/>
          </ac:grpSpMkLst>
        </pc:grpChg>
        <pc:grpChg chg="add del">
          <ac:chgData name="Jason Nguyen-Duran" userId="fb15e03d0cc07300" providerId="LiveId" clId="{228B8BA4-B48F-4688-B0A2-E13C329C0433}" dt="2022-12-15T05:00:47.374" v="4680" actId="26606"/>
          <ac:grpSpMkLst>
            <pc:docMk/>
            <pc:sldMk cId="2429272499" sldId="256"/>
            <ac:grpSpMk id="69" creationId="{8FC90B1E-0223-4440-AF22-8F32F6F0C7D2}"/>
          </ac:grpSpMkLst>
        </pc:grpChg>
        <pc:grpChg chg="add del">
          <ac:chgData name="Jason Nguyen-Duran" userId="fb15e03d0cc07300" providerId="LiveId" clId="{228B8BA4-B48F-4688-B0A2-E13C329C0433}" dt="2022-12-15T05:00:47.374" v="4680" actId="26606"/>
          <ac:grpSpMkLst>
            <pc:docMk/>
            <pc:sldMk cId="2429272499" sldId="256"/>
            <ac:grpSpMk id="77" creationId="{11CE155D-684B-4F5E-B835-C52765E310E7}"/>
          </ac:grpSpMkLst>
        </pc:grpChg>
        <pc:picChg chg="add del mod ord">
          <ac:chgData name="Jason Nguyen-Duran" userId="fb15e03d0cc07300" providerId="LiveId" clId="{228B8BA4-B48F-4688-B0A2-E13C329C0433}" dt="2022-12-15T05:00:28.448" v="4679" actId="478"/>
          <ac:picMkLst>
            <pc:docMk/>
            <pc:sldMk cId="2429272499" sldId="256"/>
            <ac:picMk id="5" creationId="{17CDB3CF-ED15-4CC5-9E9C-4EFA29859FCD}"/>
          </ac:picMkLst>
        </pc:picChg>
        <pc:picChg chg="add mod">
          <ac:chgData name="Jason Nguyen-Duran" userId="fb15e03d0cc07300" providerId="LiveId" clId="{228B8BA4-B48F-4688-B0A2-E13C329C0433}" dt="2022-12-15T05:02:17.740" v="4733" actId="1076"/>
          <ac:picMkLst>
            <pc:docMk/>
            <pc:sldMk cId="2429272499" sldId="256"/>
            <ac:picMk id="83" creationId="{4BAEDC91-7589-C848-3B15-4E877E7CAA8A}"/>
          </ac:picMkLst>
        </pc:picChg>
      </pc:sldChg>
      <pc:sldChg chg="addSp modSp mod setBg">
        <pc:chgData name="Jason Nguyen-Duran" userId="fb15e03d0cc07300" providerId="LiveId" clId="{228B8BA4-B48F-4688-B0A2-E13C329C0433}" dt="2022-12-14T02:36:15.774" v="2666" actId="26606"/>
        <pc:sldMkLst>
          <pc:docMk/>
          <pc:sldMk cId="3421992305" sldId="257"/>
        </pc:sldMkLst>
        <pc:spChg chg="mod">
          <ac:chgData name="Jason Nguyen-Duran" userId="fb15e03d0cc07300" providerId="LiveId" clId="{228B8BA4-B48F-4688-B0A2-E13C329C0433}" dt="2022-12-14T02:36:15.774" v="2666" actId="26606"/>
          <ac:spMkLst>
            <pc:docMk/>
            <pc:sldMk cId="3421992305" sldId="257"/>
            <ac:spMk id="2" creationId="{B6897B98-5FFC-5619-6A96-16C4F1BD621B}"/>
          </ac:spMkLst>
        </pc:spChg>
        <pc:spChg chg="mod">
          <ac:chgData name="Jason Nguyen-Duran" userId="fb15e03d0cc07300" providerId="LiveId" clId="{228B8BA4-B48F-4688-B0A2-E13C329C0433}" dt="2022-12-14T02:36:15.774" v="2666" actId="26606"/>
          <ac:spMkLst>
            <pc:docMk/>
            <pc:sldMk cId="3421992305" sldId="257"/>
            <ac:spMk id="3" creationId="{1FA97D8D-E1A6-DF0A-CE6F-DCA5DE0DA785}"/>
          </ac:spMkLst>
        </pc:spChg>
        <pc:spChg chg="add">
          <ac:chgData name="Jason Nguyen-Duran" userId="fb15e03d0cc07300" providerId="LiveId" clId="{228B8BA4-B48F-4688-B0A2-E13C329C0433}" dt="2022-12-14T02:36:15.774" v="2666" actId="26606"/>
          <ac:spMkLst>
            <pc:docMk/>
            <pc:sldMk cId="3421992305" sldId="257"/>
            <ac:spMk id="9" creationId="{04812C46-200A-4DEB-A05E-3ED6C68C2387}"/>
          </ac:spMkLst>
        </pc:spChg>
        <pc:picChg chg="add">
          <ac:chgData name="Jason Nguyen-Duran" userId="fb15e03d0cc07300" providerId="LiveId" clId="{228B8BA4-B48F-4688-B0A2-E13C329C0433}" dt="2022-12-14T02:36:15.774" v="2666" actId="26606"/>
          <ac:picMkLst>
            <pc:docMk/>
            <pc:sldMk cId="3421992305" sldId="257"/>
            <ac:picMk id="5" creationId="{AFF46D08-1139-3521-3EC7-0F67849E3B56}"/>
          </ac:picMkLst>
        </pc:picChg>
      </pc:sldChg>
      <pc:sldChg chg="addSp modSp mod setBg">
        <pc:chgData name="Jason Nguyen-Duran" userId="fb15e03d0cc07300" providerId="LiveId" clId="{228B8BA4-B48F-4688-B0A2-E13C329C0433}" dt="2022-12-14T02:36:25.935" v="2667" actId="26606"/>
        <pc:sldMkLst>
          <pc:docMk/>
          <pc:sldMk cId="1030994877" sldId="258"/>
        </pc:sldMkLst>
        <pc:spChg chg="mod">
          <ac:chgData name="Jason Nguyen-Duran" userId="fb15e03d0cc07300" providerId="LiveId" clId="{228B8BA4-B48F-4688-B0A2-E13C329C0433}" dt="2022-12-14T02:36:25.935" v="2667" actId="26606"/>
          <ac:spMkLst>
            <pc:docMk/>
            <pc:sldMk cId="1030994877" sldId="258"/>
            <ac:spMk id="2" creationId="{E21FA630-93CE-A4ED-B014-AE461743DBA7}"/>
          </ac:spMkLst>
        </pc:spChg>
        <pc:spChg chg="mod">
          <ac:chgData name="Jason Nguyen-Duran" userId="fb15e03d0cc07300" providerId="LiveId" clId="{228B8BA4-B48F-4688-B0A2-E13C329C0433}" dt="2022-12-14T02:36:25.935" v="2667" actId="26606"/>
          <ac:spMkLst>
            <pc:docMk/>
            <pc:sldMk cId="1030994877" sldId="258"/>
            <ac:spMk id="3" creationId="{75AEAF6D-0B86-6E40-F1D2-C5A5227977BD}"/>
          </ac:spMkLst>
        </pc:spChg>
        <pc:spChg chg="add">
          <ac:chgData name="Jason Nguyen-Duran" userId="fb15e03d0cc07300" providerId="LiveId" clId="{228B8BA4-B48F-4688-B0A2-E13C329C0433}" dt="2022-12-14T02:36:25.935" v="2667" actId="26606"/>
          <ac:spMkLst>
            <pc:docMk/>
            <pc:sldMk cId="1030994877" sldId="258"/>
            <ac:spMk id="10" creationId="{787900AF-3ED0-4C02-A309-3984EBBD202C}"/>
          </ac:spMkLst>
        </pc:spChg>
        <pc:spChg chg="add">
          <ac:chgData name="Jason Nguyen-Duran" userId="fb15e03d0cc07300" providerId="LiveId" clId="{228B8BA4-B48F-4688-B0A2-E13C329C0433}" dt="2022-12-14T02:36:25.935" v="2667" actId="26606"/>
          <ac:spMkLst>
            <pc:docMk/>
            <pc:sldMk cId="1030994877" sldId="258"/>
            <ac:spMk id="12" creationId="{8DEDEE5C-3126-4336-A7D4-9277AF5A04B4}"/>
          </ac:spMkLst>
        </pc:spChg>
        <pc:picChg chg="add">
          <ac:chgData name="Jason Nguyen-Duran" userId="fb15e03d0cc07300" providerId="LiveId" clId="{228B8BA4-B48F-4688-B0A2-E13C329C0433}" dt="2022-12-14T02:36:25.935" v="2667" actId="26606"/>
          <ac:picMkLst>
            <pc:docMk/>
            <pc:sldMk cId="1030994877" sldId="258"/>
            <ac:picMk id="7" creationId="{C185266C-A60F-E1AB-3E68-EB8AB2961158}"/>
          </ac:picMkLst>
        </pc:picChg>
      </pc:sldChg>
      <pc:sldChg chg="addSp delSp modSp mod setBg">
        <pc:chgData name="Jason Nguyen-Duran" userId="fb15e03d0cc07300" providerId="LiveId" clId="{228B8BA4-B48F-4688-B0A2-E13C329C0433}" dt="2022-12-14T02:36:32.181" v="2670" actId="26606"/>
        <pc:sldMkLst>
          <pc:docMk/>
          <pc:sldMk cId="4040670794" sldId="259"/>
        </pc:sldMkLst>
        <pc:spChg chg="mod">
          <ac:chgData name="Jason Nguyen-Duran" userId="fb15e03d0cc07300" providerId="LiveId" clId="{228B8BA4-B48F-4688-B0A2-E13C329C0433}" dt="2022-12-14T02:36:32.181" v="2670" actId="26606"/>
          <ac:spMkLst>
            <pc:docMk/>
            <pc:sldMk cId="4040670794" sldId="259"/>
            <ac:spMk id="2" creationId="{DFC6071A-52D8-74E1-A677-64DA6E1D0661}"/>
          </ac:spMkLst>
        </pc:spChg>
        <pc:spChg chg="mod">
          <ac:chgData name="Jason Nguyen-Duran" userId="fb15e03d0cc07300" providerId="LiveId" clId="{228B8BA4-B48F-4688-B0A2-E13C329C0433}" dt="2022-12-14T02:36:32.181" v="2670" actId="26606"/>
          <ac:spMkLst>
            <pc:docMk/>
            <pc:sldMk cId="4040670794" sldId="259"/>
            <ac:spMk id="3" creationId="{55EE7F5D-0BFC-901B-3FB5-485642294EA0}"/>
          </ac:spMkLst>
        </pc:spChg>
        <pc:spChg chg="add del">
          <ac:chgData name="Jason Nguyen-Duran" userId="fb15e03d0cc07300" providerId="LiveId" clId="{228B8BA4-B48F-4688-B0A2-E13C329C0433}" dt="2022-12-14T02:36:32.173" v="2669" actId="26606"/>
          <ac:spMkLst>
            <pc:docMk/>
            <pc:sldMk cId="4040670794" sldId="259"/>
            <ac:spMk id="10" creationId="{787900AF-3ED0-4C02-A309-3984EBBD202C}"/>
          </ac:spMkLst>
        </pc:spChg>
        <pc:spChg chg="add del">
          <ac:chgData name="Jason Nguyen-Duran" userId="fb15e03d0cc07300" providerId="LiveId" clId="{228B8BA4-B48F-4688-B0A2-E13C329C0433}" dt="2022-12-14T02:36:32.173" v="2669" actId="26606"/>
          <ac:spMkLst>
            <pc:docMk/>
            <pc:sldMk cId="4040670794" sldId="259"/>
            <ac:spMk id="12" creationId="{8DEDEE5C-3126-4336-A7D4-9277AF5A04B4}"/>
          </ac:spMkLst>
        </pc:spChg>
        <pc:spChg chg="add">
          <ac:chgData name="Jason Nguyen-Duran" userId="fb15e03d0cc07300" providerId="LiveId" clId="{228B8BA4-B48F-4688-B0A2-E13C329C0433}" dt="2022-12-14T02:36:32.181" v="2670" actId="26606"/>
          <ac:spMkLst>
            <pc:docMk/>
            <pc:sldMk cId="4040670794" sldId="259"/>
            <ac:spMk id="14" creationId="{787900AF-3ED0-4C02-A309-3984EBBD202C}"/>
          </ac:spMkLst>
        </pc:spChg>
        <pc:spChg chg="add">
          <ac:chgData name="Jason Nguyen-Duran" userId="fb15e03d0cc07300" providerId="LiveId" clId="{228B8BA4-B48F-4688-B0A2-E13C329C0433}" dt="2022-12-14T02:36:32.181" v="2670" actId="26606"/>
          <ac:spMkLst>
            <pc:docMk/>
            <pc:sldMk cId="4040670794" sldId="259"/>
            <ac:spMk id="15" creationId="{8DEDEE5C-3126-4336-A7D4-9277AF5A04B4}"/>
          </ac:spMkLst>
        </pc:spChg>
        <pc:picChg chg="add del">
          <ac:chgData name="Jason Nguyen-Duran" userId="fb15e03d0cc07300" providerId="LiveId" clId="{228B8BA4-B48F-4688-B0A2-E13C329C0433}" dt="2022-12-14T02:36:32.173" v="2669" actId="26606"/>
          <ac:picMkLst>
            <pc:docMk/>
            <pc:sldMk cId="4040670794" sldId="259"/>
            <ac:picMk id="7" creationId="{B8429A41-EF60-DAB9-139E-D78061E27C54}"/>
          </ac:picMkLst>
        </pc:picChg>
        <pc:picChg chg="add">
          <ac:chgData name="Jason Nguyen-Duran" userId="fb15e03d0cc07300" providerId="LiveId" clId="{228B8BA4-B48F-4688-B0A2-E13C329C0433}" dt="2022-12-14T02:36:32.181" v="2670" actId="26606"/>
          <ac:picMkLst>
            <pc:docMk/>
            <pc:sldMk cId="4040670794" sldId="259"/>
            <ac:picMk id="16" creationId="{9BDBAD51-DE3F-9BCC-F87C-B68072EA43C2}"/>
          </ac:picMkLst>
        </pc:picChg>
      </pc:sldChg>
      <pc:sldChg chg="addSp modSp mod setBg">
        <pc:chgData name="Jason Nguyen-Duran" userId="fb15e03d0cc07300" providerId="LiveId" clId="{228B8BA4-B48F-4688-B0A2-E13C329C0433}" dt="2022-12-14T02:36:38.111" v="2671" actId="26606"/>
        <pc:sldMkLst>
          <pc:docMk/>
          <pc:sldMk cId="2792420565" sldId="260"/>
        </pc:sldMkLst>
        <pc:spChg chg="mod">
          <ac:chgData name="Jason Nguyen-Duran" userId="fb15e03d0cc07300" providerId="LiveId" clId="{228B8BA4-B48F-4688-B0A2-E13C329C0433}" dt="2022-12-14T02:36:38.111" v="2671" actId="26606"/>
          <ac:spMkLst>
            <pc:docMk/>
            <pc:sldMk cId="2792420565" sldId="260"/>
            <ac:spMk id="2" creationId="{F42F9E23-D83C-41B8-C961-4DE53FC959E4}"/>
          </ac:spMkLst>
        </pc:spChg>
        <pc:spChg chg="mod">
          <ac:chgData name="Jason Nguyen-Duran" userId="fb15e03d0cc07300" providerId="LiveId" clId="{228B8BA4-B48F-4688-B0A2-E13C329C0433}" dt="2022-12-14T02:36:38.111" v="2671" actId="26606"/>
          <ac:spMkLst>
            <pc:docMk/>
            <pc:sldMk cId="2792420565" sldId="260"/>
            <ac:spMk id="3" creationId="{A26310EC-E951-FCD3-64E4-139A34114EC4}"/>
          </ac:spMkLst>
        </pc:spChg>
        <pc:spChg chg="add">
          <ac:chgData name="Jason Nguyen-Duran" userId="fb15e03d0cc07300" providerId="LiveId" clId="{228B8BA4-B48F-4688-B0A2-E13C329C0433}" dt="2022-12-14T02:36:38.111" v="2671" actId="26606"/>
          <ac:spMkLst>
            <pc:docMk/>
            <pc:sldMk cId="2792420565" sldId="260"/>
            <ac:spMk id="9" creationId="{04812C46-200A-4DEB-A05E-3ED6C68C2387}"/>
          </ac:spMkLst>
        </pc:spChg>
        <pc:spChg chg="add">
          <ac:chgData name="Jason Nguyen-Duran" userId="fb15e03d0cc07300" providerId="LiveId" clId="{228B8BA4-B48F-4688-B0A2-E13C329C0433}" dt="2022-12-14T02:36:38.111" v="2671" actId="26606"/>
          <ac:spMkLst>
            <pc:docMk/>
            <pc:sldMk cId="2792420565" sldId="260"/>
            <ac:spMk id="11" creationId="{D1EA859B-E555-4109-94F3-6700E046E008}"/>
          </ac:spMkLst>
        </pc:spChg>
        <pc:picChg chg="add">
          <ac:chgData name="Jason Nguyen-Duran" userId="fb15e03d0cc07300" providerId="LiveId" clId="{228B8BA4-B48F-4688-B0A2-E13C329C0433}" dt="2022-12-14T02:36:38.111" v="2671" actId="26606"/>
          <ac:picMkLst>
            <pc:docMk/>
            <pc:sldMk cId="2792420565" sldId="260"/>
            <ac:picMk id="5" creationId="{C504D8D6-09A4-151E-D89B-42B0199EF609}"/>
          </ac:picMkLst>
        </pc:picChg>
      </pc:sldChg>
      <pc:sldChg chg="addSp modSp mod setBg">
        <pc:chgData name="Jason Nguyen-Duran" userId="fb15e03d0cc07300" providerId="LiveId" clId="{228B8BA4-B48F-4688-B0A2-E13C329C0433}" dt="2022-12-14T02:35:37.090" v="2657" actId="26606"/>
        <pc:sldMkLst>
          <pc:docMk/>
          <pc:sldMk cId="597205766" sldId="261"/>
        </pc:sldMkLst>
        <pc:spChg chg="mod">
          <ac:chgData name="Jason Nguyen-Duran" userId="fb15e03d0cc07300" providerId="LiveId" clId="{228B8BA4-B48F-4688-B0A2-E13C329C0433}" dt="2022-12-14T02:35:37.090" v="2657" actId="26606"/>
          <ac:spMkLst>
            <pc:docMk/>
            <pc:sldMk cId="597205766" sldId="261"/>
            <ac:spMk id="2" creationId="{975F2654-EE56-3F76-2100-B003A2986B16}"/>
          </ac:spMkLst>
        </pc:spChg>
        <pc:spChg chg="mod">
          <ac:chgData name="Jason Nguyen-Duran" userId="fb15e03d0cc07300" providerId="LiveId" clId="{228B8BA4-B48F-4688-B0A2-E13C329C0433}" dt="2022-12-14T02:35:37.090" v="2657" actId="26606"/>
          <ac:spMkLst>
            <pc:docMk/>
            <pc:sldMk cId="597205766" sldId="261"/>
            <ac:spMk id="3" creationId="{556265A9-01C2-B192-B682-C89D2B7B7925}"/>
          </ac:spMkLst>
        </pc:spChg>
        <pc:spChg chg="add">
          <ac:chgData name="Jason Nguyen-Duran" userId="fb15e03d0cc07300" providerId="LiveId" clId="{228B8BA4-B48F-4688-B0A2-E13C329C0433}" dt="2022-12-14T02:35:37.090" v="2657" actId="26606"/>
          <ac:spMkLst>
            <pc:docMk/>
            <pc:sldMk cId="597205766" sldId="261"/>
            <ac:spMk id="9" creationId="{5E39A796-BE83-48B1-B33F-35C4A32AAB57}"/>
          </ac:spMkLst>
        </pc:spChg>
        <pc:spChg chg="add">
          <ac:chgData name="Jason Nguyen-Duran" userId="fb15e03d0cc07300" providerId="LiveId" clId="{228B8BA4-B48F-4688-B0A2-E13C329C0433}" dt="2022-12-14T02:35:37.090" v="2657" actId="26606"/>
          <ac:spMkLst>
            <pc:docMk/>
            <pc:sldMk cId="597205766" sldId="261"/>
            <ac:spMk id="11" creationId="{72F84B47-E267-4194-8194-831DB7B5547F}"/>
          </ac:spMkLst>
        </pc:spChg>
        <pc:picChg chg="add mod">
          <ac:chgData name="Jason Nguyen-Duran" userId="fb15e03d0cc07300" providerId="LiveId" clId="{228B8BA4-B48F-4688-B0A2-E13C329C0433}" dt="2022-12-14T02:35:37.090" v="2657" actId="26606"/>
          <ac:picMkLst>
            <pc:docMk/>
            <pc:sldMk cId="597205766" sldId="261"/>
            <ac:picMk id="4" creationId="{5F6BB62A-900A-A649-389C-24E363232A9A}"/>
          </ac:picMkLst>
        </pc:picChg>
      </pc:sldChg>
      <pc:sldChg chg="addSp delSp modSp mod setBg">
        <pc:chgData name="Jason Nguyen-Duran" userId="fb15e03d0cc07300" providerId="LiveId" clId="{228B8BA4-B48F-4688-B0A2-E13C329C0433}" dt="2022-12-14T02:36:51.683" v="2673" actId="26606"/>
        <pc:sldMkLst>
          <pc:docMk/>
          <pc:sldMk cId="3506923323" sldId="262"/>
        </pc:sldMkLst>
        <pc:spChg chg="mod">
          <ac:chgData name="Jason Nguyen-Duran" userId="fb15e03d0cc07300" providerId="LiveId" clId="{228B8BA4-B48F-4688-B0A2-E13C329C0433}" dt="2022-12-14T02:36:51.683" v="2673" actId="26606"/>
          <ac:spMkLst>
            <pc:docMk/>
            <pc:sldMk cId="3506923323" sldId="262"/>
            <ac:spMk id="2" creationId="{65534673-2993-E8A1-312C-DE22945BE796}"/>
          </ac:spMkLst>
        </pc:spChg>
        <pc:spChg chg="del mod">
          <ac:chgData name="Jason Nguyen-Duran" userId="fb15e03d0cc07300" providerId="LiveId" clId="{228B8BA4-B48F-4688-B0A2-E13C329C0433}" dt="2022-12-14T02:36:51.683" v="2673" actId="26606"/>
          <ac:spMkLst>
            <pc:docMk/>
            <pc:sldMk cId="3506923323" sldId="262"/>
            <ac:spMk id="3" creationId="{1CB9F7ED-B718-4A19-DE3A-841B3AACD0E7}"/>
          </ac:spMkLst>
        </pc:spChg>
        <pc:graphicFrameChg chg="add">
          <ac:chgData name="Jason Nguyen-Duran" userId="fb15e03d0cc07300" providerId="LiveId" clId="{228B8BA4-B48F-4688-B0A2-E13C329C0433}" dt="2022-12-14T02:36:51.683" v="2673" actId="26606"/>
          <ac:graphicFrameMkLst>
            <pc:docMk/>
            <pc:sldMk cId="3506923323" sldId="262"/>
            <ac:graphicFrameMk id="5" creationId="{2616654E-E550-4824-E762-6DFA8A5676AB}"/>
          </ac:graphicFrameMkLst>
        </pc:graphicFrameChg>
        <pc:picChg chg="add">
          <ac:chgData name="Jason Nguyen-Duran" userId="fb15e03d0cc07300" providerId="LiveId" clId="{228B8BA4-B48F-4688-B0A2-E13C329C0433}" dt="2022-12-14T02:36:51.683" v="2673" actId="26606"/>
          <ac:picMkLst>
            <pc:docMk/>
            <pc:sldMk cId="3506923323" sldId="262"/>
            <ac:picMk id="6" creationId="{0FD9D855-10C1-F301-2E5F-33563B24A310}"/>
          </ac:picMkLst>
        </pc:picChg>
        <pc:cxnChg chg="add">
          <ac:chgData name="Jason Nguyen-Duran" userId="fb15e03d0cc07300" providerId="LiveId" clId="{228B8BA4-B48F-4688-B0A2-E13C329C0433}" dt="2022-12-14T02:36:51.683" v="2673" actId="26606"/>
          <ac:cxnSpMkLst>
            <pc:docMk/>
            <pc:sldMk cId="3506923323" sldId="262"/>
            <ac:cxnSpMk id="10" creationId="{A7F400EE-A8A5-48AF-B4D6-291B52C6F0B0}"/>
          </ac:cxnSpMkLst>
        </pc:cxnChg>
      </pc:sldChg>
      <pc:sldChg chg="addSp modSp mod setBg">
        <pc:chgData name="Jason Nguyen-Duran" userId="fb15e03d0cc07300" providerId="LiveId" clId="{228B8BA4-B48F-4688-B0A2-E13C329C0433}" dt="2022-12-14T02:35:44.267" v="2658" actId="26606"/>
        <pc:sldMkLst>
          <pc:docMk/>
          <pc:sldMk cId="295850669" sldId="263"/>
        </pc:sldMkLst>
        <pc:spChg chg="mod">
          <ac:chgData name="Jason Nguyen-Duran" userId="fb15e03d0cc07300" providerId="LiveId" clId="{228B8BA4-B48F-4688-B0A2-E13C329C0433}" dt="2022-12-14T02:35:44.267" v="2658" actId="26606"/>
          <ac:spMkLst>
            <pc:docMk/>
            <pc:sldMk cId="295850669" sldId="263"/>
            <ac:spMk id="2" creationId="{6E9D29C6-764A-1D83-F0CC-4F3F12779D3D}"/>
          </ac:spMkLst>
        </pc:spChg>
        <pc:spChg chg="mod ord">
          <ac:chgData name="Jason Nguyen-Duran" userId="fb15e03d0cc07300" providerId="LiveId" clId="{228B8BA4-B48F-4688-B0A2-E13C329C0433}" dt="2022-12-14T02:35:44.267" v="2658" actId="26606"/>
          <ac:spMkLst>
            <pc:docMk/>
            <pc:sldMk cId="295850669" sldId="263"/>
            <ac:spMk id="3" creationId="{40CDD744-1BA3-8785-764E-FA3F754BB7DD}"/>
          </ac:spMkLst>
        </pc:spChg>
        <pc:spChg chg="add">
          <ac:chgData name="Jason Nguyen-Duran" userId="fb15e03d0cc07300" providerId="LiveId" clId="{228B8BA4-B48F-4688-B0A2-E13C329C0433}" dt="2022-12-14T02:35:44.267" v="2658" actId="26606"/>
          <ac:spMkLst>
            <pc:docMk/>
            <pc:sldMk cId="295850669" sldId="263"/>
            <ac:spMk id="9" creationId="{4038CB10-1F5C-4D54-9DF7-12586DE5B007}"/>
          </ac:spMkLst>
        </pc:spChg>
        <pc:spChg chg="add">
          <ac:chgData name="Jason Nguyen-Duran" userId="fb15e03d0cc07300" providerId="LiveId" clId="{228B8BA4-B48F-4688-B0A2-E13C329C0433}" dt="2022-12-14T02:35:44.267" v="2658" actId="26606"/>
          <ac:spMkLst>
            <pc:docMk/>
            <pc:sldMk cId="295850669" sldId="263"/>
            <ac:spMk id="11" creationId="{36D30126-6314-4A93-B27E-5C66CF781924}"/>
          </ac:spMkLst>
        </pc:spChg>
        <pc:spChg chg="add">
          <ac:chgData name="Jason Nguyen-Duran" userId="fb15e03d0cc07300" providerId="LiveId" clId="{228B8BA4-B48F-4688-B0A2-E13C329C0433}" dt="2022-12-14T02:35:44.267" v="2658" actId="26606"/>
          <ac:spMkLst>
            <pc:docMk/>
            <pc:sldMk cId="295850669" sldId="263"/>
            <ac:spMk id="13" creationId="{73ED6512-6858-4552-B699-9A97FE9A4EA2}"/>
          </ac:spMkLst>
        </pc:spChg>
        <pc:picChg chg="add mod">
          <ac:chgData name="Jason Nguyen-Duran" userId="fb15e03d0cc07300" providerId="LiveId" clId="{228B8BA4-B48F-4688-B0A2-E13C329C0433}" dt="2022-12-14T02:35:44.267" v="2658" actId="26606"/>
          <ac:picMkLst>
            <pc:docMk/>
            <pc:sldMk cId="295850669" sldId="263"/>
            <ac:picMk id="4" creationId="{072C105F-2E7B-DE75-51BC-39EC0B897A6C}"/>
          </ac:picMkLst>
        </pc:picChg>
      </pc:sldChg>
      <pc:sldChg chg="addSp delSp modSp mod setBg">
        <pc:chgData name="Jason Nguyen-Duran" userId="fb15e03d0cc07300" providerId="LiveId" clId="{228B8BA4-B48F-4688-B0A2-E13C329C0433}" dt="2022-12-14T02:54:08.434" v="4349" actId="20577"/>
        <pc:sldMkLst>
          <pc:docMk/>
          <pc:sldMk cId="1978765621" sldId="264"/>
        </pc:sldMkLst>
        <pc:spChg chg="mod">
          <ac:chgData name="Jason Nguyen-Duran" userId="fb15e03d0cc07300" providerId="LiveId" clId="{228B8BA4-B48F-4688-B0A2-E13C329C0433}" dt="2022-12-14T02:35:54.811" v="2661" actId="26606"/>
          <ac:spMkLst>
            <pc:docMk/>
            <pc:sldMk cId="1978765621" sldId="264"/>
            <ac:spMk id="2" creationId="{C46343FA-4CB1-8FA6-1446-E53CA6B3396D}"/>
          </ac:spMkLst>
        </pc:spChg>
        <pc:spChg chg="mod">
          <ac:chgData name="Jason Nguyen-Duran" userId="fb15e03d0cc07300" providerId="LiveId" clId="{228B8BA4-B48F-4688-B0A2-E13C329C0433}" dt="2022-12-14T02:54:08.434" v="4349" actId="20577"/>
          <ac:spMkLst>
            <pc:docMk/>
            <pc:sldMk cId="1978765621" sldId="264"/>
            <ac:spMk id="3" creationId="{669BDC22-C9F6-B36B-5D66-4401D77A48FF}"/>
          </ac:spMkLst>
        </pc:spChg>
        <pc:spChg chg="add del">
          <ac:chgData name="Jason Nguyen-Duran" userId="fb15e03d0cc07300" providerId="LiveId" clId="{228B8BA4-B48F-4688-B0A2-E13C329C0433}" dt="2022-12-14T02:35:54.801" v="2660" actId="26606"/>
          <ac:spMkLst>
            <pc:docMk/>
            <pc:sldMk cId="1978765621" sldId="264"/>
            <ac:spMk id="9" creationId="{5E39A796-BE83-48B1-B33F-35C4A32AAB57}"/>
          </ac:spMkLst>
        </pc:spChg>
        <pc:spChg chg="add del">
          <ac:chgData name="Jason Nguyen-Duran" userId="fb15e03d0cc07300" providerId="LiveId" clId="{228B8BA4-B48F-4688-B0A2-E13C329C0433}" dt="2022-12-14T02:35:54.801" v="2660" actId="26606"/>
          <ac:spMkLst>
            <pc:docMk/>
            <pc:sldMk cId="1978765621" sldId="264"/>
            <ac:spMk id="11" creationId="{72F84B47-E267-4194-8194-831DB7B5547F}"/>
          </ac:spMkLst>
        </pc:spChg>
        <pc:spChg chg="add">
          <ac:chgData name="Jason Nguyen-Duran" userId="fb15e03d0cc07300" providerId="LiveId" clId="{228B8BA4-B48F-4688-B0A2-E13C329C0433}" dt="2022-12-14T02:35:54.811" v="2661" actId="26606"/>
          <ac:spMkLst>
            <pc:docMk/>
            <pc:sldMk cId="1978765621" sldId="264"/>
            <ac:spMk id="16" creationId="{7F57BEA8-497D-4AA8-8A18-BDCD696B25FE}"/>
          </ac:spMkLst>
        </pc:spChg>
        <pc:picChg chg="add mod">
          <ac:chgData name="Jason Nguyen-Duran" userId="fb15e03d0cc07300" providerId="LiveId" clId="{228B8BA4-B48F-4688-B0A2-E13C329C0433}" dt="2022-12-14T02:35:54.811" v="2661" actId="26606"/>
          <ac:picMkLst>
            <pc:docMk/>
            <pc:sldMk cId="1978765621" sldId="264"/>
            <ac:picMk id="4" creationId="{8EF277D7-A021-FD94-7EB1-CB58E7247537}"/>
          </ac:picMkLst>
        </pc:picChg>
        <pc:cxnChg chg="add">
          <ac:chgData name="Jason Nguyen-Duran" userId="fb15e03d0cc07300" providerId="LiveId" clId="{228B8BA4-B48F-4688-B0A2-E13C329C0433}" dt="2022-12-14T02:35:54.811" v="2661" actId="26606"/>
          <ac:cxnSpMkLst>
            <pc:docMk/>
            <pc:sldMk cId="1978765621" sldId="264"/>
            <ac:cxnSpMk id="13" creationId="{A82415D3-DDE5-4D63-8CB3-23A5EC581B27}"/>
          </ac:cxnSpMkLst>
        </pc:cxnChg>
        <pc:cxnChg chg="add">
          <ac:chgData name="Jason Nguyen-Duran" userId="fb15e03d0cc07300" providerId="LiveId" clId="{228B8BA4-B48F-4688-B0A2-E13C329C0433}" dt="2022-12-14T02:35:54.811" v="2661" actId="26606"/>
          <ac:cxnSpMkLst>
            <pc:docMk/>
            <pc:sldMk cId="1978765621" sldId="264"/>
            <ac:cxnSpMk id="14" creationId="{D2E961F1-4A28-4A5F-BBD4-6E400E5E6C75}"/>
          </ac:cxnSpMkLst>
        </pc:cxnChg>
        <pc:cxnChg chg="add">
          <ac:chgData name="Jason Nguyen-Duran" userId="fb15e03d0cc07300" providerId="LiveId" clId="{228B8BA4-B48F-4688-B0A2-E13C329C0433}" dt="2022-12-14T02:35:54.811" v="2661" actId="26606"/>
          <ac:cxnSpMkLst>
            <pc:docMk/>
            <pc:sldMk cId="1978765621" sldId="264"/>
            <ac:cxnSpMk id="15" creationId="{AD7193FB-6AE6-4B3B-8F89-56B55DD63B4D}"/>
          </ac:cxnSpMkLst>
        </pc:cxnChg>
      </pc:sldChg>
      <pc:sldChg chg="addSp modSp mod setBg">
        <pc:chgData name="Jason Nguyen-Duran" userId="fb15e03d0cc07300" providerId="LiveId" clId="{228B8BA4-B48F-4688-B0A2-E13C329C0433}" dt="2022-12-14T02:36:02.539" v="2662" actId="26606"/>
        <pc:sldMkLst>
          <pc:docMk/>
          <pc:sldMk cId="455795518" sldId="265"/>
        </pc:sldMkLst>
        <pc:spChg chg="mod">
          <ac:chgData name="Jason Nguyen-Duran" userId="fb15e03d0cc07300" providerId="LiveId" clId="{228B8BA4-B48F-4688-B0A2-E13C329C0433}" dt="2022-12-14T02:36:02.539" v="2662" actId="26606"/>
          <ac:spMkLst>
            <pc:docMk/>
            <pc:sldMk cId="455795518" sldId="265"/>
            <ac:spMk id="2" creationId="{B4901C56-EF29-C4E2-23EA-0461CA3DC5EF}"/>
          </ac:spMkLst>
        </pc:spChg>
        <pc:spChg chg="mod">
          <ac:chgData name="Jason Nguyen-Duran" userId="fb15e03d0cc07300" providerId="LiveId" clId="{228B8BA4-B48F-4688-B0A2-E13C329C0433}" dt="2022-12-14T02:36:02.539" v="2662" actId="26606"/>
          <ac:spMkLst>
            <pc:docMk/>
            <pc:sldMk cId="455795518" sldId="265"/>
            <ac:spMk id="3" creationId="{84E696C0-E3D2-C2BB-61A2-158151D18BDD}"/>
          </ac:spMkLst>
        </pc:spChg>
        <pc:picChg chg="add">
          <ac:chgData name="Jason Nguyen-Duran" userId="fb15e03d0cc07300" providerId="LiveId" clId="{228B8BA4-B48F-4688-B0A2-E13C329C0433}" dt="2022-12-14T02:36:02.539" v="2662" actId="26606"/>
          <ac:picMkLst>
            <pc:docMk/>
            <pc:sldMk cId="455795518" sldId="265"/>
            <ac:picMk id="5" creationId="{AE50A5A7-B523-5DD5-C2E2-1E791CB27922}"/>
          </ac:picMkLst>
        </pc:picChg>
        <pc:cxnChg chg="add">
          <ac:chgData name="Jason Nguyen-Duran" userId="fb15e03d0cc07300" providerId="LiveId" clId="{228B8BA4-B48F-4688-B0A2-E13C329C0433}" dt="2022-12-14T02:36:02.539" v="2662" actId="26606"/>
          <ac:cxnSpMkLst>
            <pc:docMk/>
            <pc:sldMk cId="455795518" sldId="265"/>
            <ac:cxnSpMk id="9" creationId="{A7F400EE-A8A5-48AF-B4D6-291B52C6F0B0}"/>
          </ac:cxnSpMkLst>
        </pc:cxnChg>
      </pc:sldChg>
      <pc:sldChg chg="addSp delSp modSp mod setBg">
        <pc:chgData name="Jason Nguyen-Duran" userId="fb15e03d0cc07300" providerId="LiveId" clId="{228B8BA4-B48F-4688-B0A2-E13C329C0433}" dt="2022-12-14T02:54:54.370" v="4479" actId="20577"/>
        <pc:sldMkLst>
          <pc:docMk/>
          <pc:sldMk cId="1006223429" sldId="266"/>
        </pc:sldMkLst>
        <pc:spChg chg="mod">
          <ac:chgData name="Jason Nguyen-Duran" userId="fb15e03d0cc07300" providerId="LiveId" clId="{228B8BA4-B48F-4688-B0A2-E13C329C0433}" dt="2022-12-14T02:37:01.497" v="2676" actId="26606"/>
          <ac:spMkLst>
            <pc:docMk/>
            <pc:sldMk cId="1006223429" sldId="266"/>
            <ac:spMk id="2" creationId="{CD206FF6-D01C-95E2-4638-93566D69A1E2}"/>
          </ac:spMkLst>
        </pc:spChg>
        <pc:spChg chg="mod">
          <ac:chgData name="Jason Nguyen-Duran" userId="fb15e03d0cc07300" providerId="LiveId" clId="{228B8BA4-B48F-4688-B0A2-E13C329C0433}" dt="2022-12-14T02:54:54.370" v="4479" actId="20577"/>
          <ac:spMkLst>
            <pc:docMk/>
            <pc:sldMk cId="1006223429" sldId="266"/>
            <ac:spMk id="3" creationId="{CC36C526-C22A-A135-711F-9388AAC4669C}"/>
          </ac:spMkLst>
        </pc:spChg>
        <pc:spChg chg="add del">
          <ac:chgData name="Jason Nguyen-Duran" userId="fb15e03d0cc07300" providerId="LiveId" clId="{228B8BA4-B48F-4688-B0A2-E13C329C0433}" dt="2022-12-14T02:37:01.490" v="2675" actId="26606"/>
          <ac:spMkLst>
            <pc:docMk/>
            <pc:sldMk cId="1006223429" sldId="266"/>
            <ac:spMk id="9" creationId="{A8384FB5-9ADC-4DDC-881B-597D56F5B15D}"/>
          </ac:spMkLst>
        </pc:spChg>
        <pc:spChg chg="add del">
          <ac:chgData name="Jason Nguyen-Duran" userId="fb15e03d0cc07300" providerId="LiveId" clId="{228B8BA4-B48F-4688-B0A2-E13C329C0433}" dt="2022-12-14T02:37:01.490" v="2675" actId="26606"/>
          <ac:spMkLst>
            <pc:docMk/>
            <pc:sldMk cId="1006223429" sldId="266"/>
            <ac:spMk id="11" creationId="{1199E1B1-A8C0-4FE8-A5A8-1CB41D69F857}"/>
          </ac:spMkLst>
        </pc:spChg>
        <pc:spChg chg="add del">
          <ac:chgData name="Jason Nguyen-Duran" userId="fb15e03d0cc07300" providerId="LiveId" clId="{228B8BA4-B48F-4688-B0A2-E13C329C0433}" dt="2022-12-14T02:37:01.490" v="2675" actId="26606"/>
          <ac:spMkLst>
            <pc:docMk/>
            <pc:sldMk cId="1006223429" sldId="266"/>
            <ac:spMk id="13" creationId="{84A8DE83-DE75-4B41-9DB4-A7EC0B0DEC0B}"/>
          </ac:spMkLst>
        </pc:spChg>
        <pc:spChg chg="add del">
          <ac:chgData name="Jason Nguyen-Duran" userId="fb15e03d0cc07300" providerId="LiveId" clId="{228B8BA4-B48F-4688-B0A2-E13C329C0433}" dt="2022-12-14T02:37:01.490" v="2675" actId="26606"/>
          <ac:spMkLst>
            <pc:docMk/>
            <pc:sldMk cId="1006223429" sldId="266"/>
            <ac:spMk id="15" creationId="{A7009A0A-BEF5-4EAC-AF15-E4F9F002E239}"/>
          </ac:spMkLst>
        </pc:spChg>
        <pc:spChg chg="add">
          <ac:chgData name="Jason Nguyen-Duran" userId="fb15e03d0cc07300" providerId="LiveId" clId="{228B8BA4-B48F-4688-B0A2-E13C329C0433}" dt="2022-12-14T02:37:01.497" v="2676" actId="26606"/>
          <ac:spMkLst>
            <pc:docMk/>
            <pc:sldMk cId="1006223429" sldId="266"/>
            <ac:spMk id="17" creationId="{605494DE-B078-4D87-BB01-C84320618DAD}"/>
          </ac:spMkLst>
        </pc:spChg>
        <pc:spChg chg="add">
          <ac:chgData name="Jason Nguyen-Duran" userId="fb15e03d0cc07300" providerId="LiveId" clId="{228B8BA4-B48F-4688-B0A2-E13C329C0433}" dt="2022-12-14T02:37:01.497" v="2676" actId="26606"/>
          <ac:spMkLst>
            <pc:docMk/>
            <pc:sldMk cId="1006223429" sldId="266"/>
            <ac:spMk id="18" creationId="{9A0576B0-CD8C-4661-95C8-A9F2CE7CDDB0}"/>
          </ac:spMkLst>
        </pc:spChg>
        <pc:spChg chg="add">
          <ac:chgData name="Jason Nguyen-Duran" userId="fb15e03d0cc07300" providerId="LiveId" clId="{228B8BA4-B48F-4688-B0A2-E13C329C0433}" dt="2022-12-14T02:37:01.497" v="2676" actId="26606"/>
          <ac:spMkLst>
            <pc:docMk/>
            <pc:sldMk cId="1006223429" sldId="266"/>
            <ac:spMk id="19" creationId="{3FF60E2B-3919-423C-B1FF-56CDE6681165}"/>
          </ac:spMkLst>
        </pc:spChg>
        <pc:picChg chg="add mod">
          <ac:chgData name="Jason Nguyen-Duran" userId="fb15e03d0cc07300" providerId="LiveId" clId="{228B8BA4-B48F-4688-B0A2-E13C329C0433}" dt="2022-12-14T02:37:01.497" v="2676" actId="26606"/>
          <ac:picMkLst>
            <pc:docMk/>
            <pc:sldMk cId="1006223429" sldId="266"/>
            <ac:picMk id="4" creationId="{BAB324C6-5100-B050-8A9C-1803A48494D1}"/>
          </ac:picMkLst>
        </pc:picChg>
      </pc:sldChg>
      <pc:sldChg chg="addSp modSp mod setBg">
        <pc:chgData name="Jason Nguyen-Duran" userId="fb15e03d0cc07300" providerId="LiveId" clId="{228B8BA4-B48F-4688-B0A2-E13C329C0433}" dt="2022-12-14T02:55:30.530" v="4615" actId="20577"/>
        <pc:sldMkLst>
          <pc:docMk/>
          <pc:sldMk cId="1542654639" sldId="267"/>
        </pc:sldMkLst>
        <pc:spChg chg="mod">
          <ac:chgData name="Jason Nguyen-Duran" userId="fb15e03d0cc07300" providerId="LiveId" clId="{228B8BA4-B48F-4688-B0A2-E13C329C0433}" dt="2022-12-14T02:37:10.720" v="2677" actId="26606"/>
          <ac:spMkLst>
            <pc:docMk/>
            <pc:sldMk cId="1542654639" sldId="267"/>
            <ac:spMk id="2" creationId="{10B959E7-6128-D5D9-4240-4818183B133D}"/>
          </ac:spMkLst>
        </pc:spChg>
        <pc:spChg chg="mod">
          <ac:chgData name="Jason Nguyen-Duran" userId="fb15e03d0cc07300" providerId="LiveId" clId="{228B8BA4-B48F-4688-B0A2-E13C329C0433}" dt="2022-12-14T02:55:30.530" v="4615" actId="20577"/>
          <ac:spMkLst>
            <pc:docMk/>
            <pc:sldMk cId="1542654639" sldId="267"/>
            <ac:spMk id="3" creationId="{58EC258E-6359-E69C-1324-A9B9309BFF46}"/>
          </ac:spMkLst>
        </pc:spChg>
        <pc:spChg chg="add">
          <ac:chgData name="Jason Nguyen-Duran" userId="fb15e03d0cc07300" providerId="LiveId" clId="{228B8BA4-B48F-4688-B0A2-E13C329C0433}" dt="2022-12-14T02:37:10.720" v="2677" actId="26606"/>
          <ac:spMkLst>
            <pc:docMk/>
            <pc:sldMk cId="1542654639" sldId="267"/>
            <ac:spMk id="9" creationId="{605494DE-B078-4D87-BB01-C84320618DAD}"/>
          </ac:spMkLst>
        </pc:spChg>
        <pc:spChg chg="add">
          <ac:chgData name="Jason Nguyen-Duran" userId="fb15e03d0cc07300" providerId="LiveId" clId="{228B8BA4-B48F-4688-B0A2-E13C329C0433}" dt="2022-12-14T02:37:10.720" v="2677" actId="26606"/>
          <ac:spMkLst>
            <pc:docMk/>
            <pc:sldMk cId="1542654639" sldId="267"/>
            <ac:spMk id="11" creationId="{9A0576B0-CD8C-4661-95C8-A9F2CE7CDDB0}"/>
          </ac:spMkLst>
        </pc:spChg>
        <pc:spChg chg="add">
          <ac:chgData name="Jason Nguyen-Duran" userId="fb15e03d0cc07300" providerId="LiveId" clId="{228B8BA4-B48F-4688-B0A2-E13C329C0433}" dt="2022-12-14T02:37:10.720" v="2677" actId="26606"/>
          <ac:spMkLst>
            <pc:docMk/>
            <pc:sldMk cId="1542654639" sldId="267"/>
            <ac:spMk id="13" creationId="{3FF60E2B-3919-423C-B1FF-56CDE6681165}"/>
          </ac:spMkLst>
        </pc:spChg>
        <pc:picChg chg="add mod">
          <ac:chgData name="Jason Nguyen-Duran" userId="fb15e03d0cc07300" providerId="LiveId" clId="{228B8BA4-B48F-4688-B0A2-E13C329C0433}" dt="2022-12-14T02:37:10.720" v="2677" actId="26606"/>
          <ac:picMkLst>
            <pc:docMk/>
            <pc:sldMk cId="1542654639" sldId="267"/>
            <ac:picMk id="4" creationId="{46C44AA9-1DEB-5410-64B5-9D1F3D9D0590}"/>
          </ac:picMkLst>
        </pc:picChg>
      </pc:sldChg>
      <pc:sldChg chg="del">
        <pc:chgData name="Jason Nguyen-Duran" userId="fb15e03d0cc07300" providerId="LiveId" clId="{228B8BA4-B48F-4688-B0A2-E13C329C0433}" dt="2022-12-14T02:24:03.114" v="2641" actId="47"/>
        <pc:sldMkLst>
          <pc:docMk/>
          <pc:sldMk cId="3089586839" sldId="268"/>
        </pc:sldMkLst>
      </pc:sldChg>
      <pc:sldChg chg="addSp modSp mod setBg">
        <pc:chgData name="Jason Nguyen-Duran" userId="fb15e03d0cc07300" providerId="LiveId" clId="{228B8BA4-B48F-4688-B0A2-E13C329C0433}" dt="2022-12-14T02:55:57.176" v="4643" actId="20577"/>
        <pc:sldMkLst>
          <pc:docMk/>
          <pc:sldMk cId="3549777971" sldId="269"/>
        </pc:sldMkLst>
        <pc:spChg chg="mod">
          <ac:chgData name="Jason Nguyen-Duran" userId="fb15e03d0cc07300" providerId="LiveId" clId="{228B8BA4-B48F-4688-B0A2-E13C329C0433}" dt="2022-12-14T02:37:13.142" v="2678" actId="26606"/>
          <ac:spMkLst>
            <pc:docMk/>
            <pc:sldMk cId="3549777971" sldId="269"/>
            <ac:spMk id="2" creationId="{3BB89CE2-4A0D-DAB9-D960-6416AFD732EA}"/>
          </ac:spMkLst>
        </pc:spChg>
        <pc:spChg chg="mod">
          <ac:chgData name="Jason Nguyen-Duran" userId="fb15e03d0cc07300" providerId="LiveId" clId="{228B8BA4-B48F-4688-B0A2-E13C329C0433}" dt="2022-12-14T02:55:57.176" v="4643" actId="20577"/>
          <ac:spMkLst>
            <pc:docMk/>
            <pc:sldMk cId="3549777971" sldId="269"/>
            <ac:spMk id="3" creationId="{503AEE0B-3563-F9D1-5F04-5010738EC0F8}"/>
          </ac:spMkLst>
        </pc:spChg>
        <pc:spChg chg="add">
          <ac:chgData name="Jason Nguyen-Duran" userId="fb15e03d0cc07300" providerId="LiveId" clId="{228B8BA4-B48F-4688-B0A2-E13C329C0433}" dt="2022-12-14T02:37:13.142" v="2678" actId="26606"/>
          <ac:spMkLst>
            <pc:docMk/>
            <pc:sldMk cId="3549777971" sldId="269"/>
            <ac:spMk id="9" creationId="{605494DE-B078-4D87-BB01-C84320618DAD}"/>
          </ac:spMkLst>
        </pc:spChg>
        <pc:spChg chg="add">
          <ac:chgData name="Jason Nguyen-Duran" userId="fb15e03d0cc07300" providerId="LiveId" clId="{228B8BA4-B48F-4688-B0A2-E13C329C0433}" dt="2022-12-14T02:37:13.142" v="2678" actId="26606"/>
          <ac:spMkLst>
            <pc:docMk/>
            <pc:sldMk cId="3549777971" sldId="269"/>
            <ac:spMk id="11" creationId="{9A0576B0-CD8C-4661-95C8-A9F2CE7CDDB0}"/>
          </ac:spMkLst>
        </pc:spChg>
        <pc:spChg chg="add">
          <ac:chgData name="Jason Nguyen-Duran" userId="fb15e03d0cc07300" providerId="LiveId" clId="{228B8BA4-B48F-4688-B0A2-E13C329C0433}" dt="2022-12-14T02:37:13.142" v="2678" actId="26606"/>
          <ac:spMkLst>
            <pc:docMk/>
            <pc:sldMk cId="3549777971" sldId="269"/>
            <ac:spMk id="13" creationId="{3FF60E2B-3919-423C-B1FF-56CDE6681165}"/>
          </ac:spMkLst>
        </pc:spChg>
        <pc:picChg chg="add mod">
          <ac:chgData name="Jason Nguyen-Duran" userId="fb15e03d0cc07300" providerId="LiveId" clId="{228B8BA4-B48F-4688-B0A2-E13C329C0433}" dt="2022-12-14T02:37:13.142" v="2678" actId="26606"/>
          <ac:picMkLst>
            <pc:docMk/>
            <pc:sldMk cId="3549777971" sldId="269"/>
            <ac:picMk id="4" creationId="{049833E1-B039-C172-309D-598F9E3700F7}"/>
          </ac:picMkLst>
        </pc:picChg>
      </pc:sldChg>
      <pc:sldChg chg="addSp modSp mod setBg">
        <pc:chgData name="Jason Nguyen-Duran" userId="fb15e03d0cc07300" providerId="LiveId" clId="{228B8BA4-B48F-4688-B0A2-E13C329C0433}" dt="2022-12-14T02:37:18.072" v="2679" actId="26606"/>
        <pc:sldMkLst>
          <pc:docMk/>
          <pc:sldMk cId="2161787613" sldId="270"/>
        </pc:sldMkLst>
        <pc:spChg chg="mod">
          <ac:chgData name="Jason Nguyen-Duran" userId="fb15e03d0cc07300" providerId="LiveId" clId="{228B8BA4-B48F-4688-B0A2-E13C329C0433}" dt="2022-12-14T02:37:18.072" v="2679" actId="26606"/>
          <ac:spMkLst>
            <pc:docMk/>
            <pc:sldMk cId="2161787613" sldId="270"/>
            <ac:spMk id="2" creationId="{26B6C684-532B-57D4-5EF6-901AA4001127}"/>
          </ac:spMkLst>
        </pc:spChg>
        <pc:spChg chg="mod">
          <ac:chgData name="Jason Nguyen-Duran" userId="fb15e03d0cc07300" providerId="LiveId" clId="{228B8BA4-B48F-4688-B0A2-E13C329C0433}" dt="2022-12-14T02:37:18.072" v="2679" actId="26606"/>
          <ac:spMkLst>
            <pc:docMk/>
            <pc:sldMk cId="2161787613" sldId="270"/>
            <ac:spMk id="3" creationId="{23EBFADB-311D-42A1-933F-707B124FD5F5}"/>
          </ac:spMkLst>
        </pc:spChg>
        <pc:spChg chg="add">
          <ac:chgData name="Jason Nguyen-Duran" userId="fb15e03d0cc07300" providerId="LiveId" clId="{228B8BA4-B48F-4688-B0A2-E13C329C0433}" dt="2022-12-14T02:37:18.072" v="2679" actId="26606"/>
          <ac:spMkLst>
            <pc:docMk/>
            <pc:sldMk cId="2161787613" sldId="270"/>
            <ac:spMk id="8" creationId="{C7FA33FF-088D-4F16-95A2-2C64D353DEA8}"/>
          </ac:spMkLst>
        </pc:spChg>
        <pc:spChg chg="add">
          <ac:chgData name="Jason Nguyen-Duran" userId="fb15e03d0cc07300" providerId="LiveId" clId="{228B8BA4-B48F-4688-B0A2-E13C329C0433}" dt="2022-12-14T02:37:18.072" v="2679" actId="26606"/>
          <ac:spMkLst>
            <pc:docMk/>
            <pc:sldMk cId="2161787613" sldId="270"/>
            <ac:spMk id="10" creationId="{A376EFB1-01CF-419F-ABF1-2AF02BBFCBD1}"/>
          </ac:spMkLst>
        </pc:spChg>
        <pc:spChg chg="add">
          <ac:chgData name="Jason Nguyen-Duran" userId="fb15e03d0cc07300" providerId="LiveId" clId="{228B8BA4-B48F-4688-B0A2-E13C329C0433}" dt="2022-12-14T02:37:18.072" v="2679" actId="26606"/>
          <ac:spMkLst>
            <pc:docMk/>
            <pc:sldMk cId="2161787613" sldId="270"/>
            <ac:spMk id="12" creationId="{FF9DEA15-78BD-4750-AA18-B9F28A6D5AB8}"/>
          </ac:spMkLst>
        </pc:spChg>
      </pc:sldChg>
      <pc:sldChg chg="addSp modSp mod setBg setClrOvrMap">
        <pc:chgData name="Jason Nguyen-Duran" userId="fb15e03d0cc07300" providerId="LiveId" clId="{228B8BA4-B48F-4688-B0A2-E13C329C0433}" dt="2022-12-15T04:53:22.570" v="4645" actId="33524"/>
        <pc:sldMkLst>
          <pc:docMk/>
          <pc:sldMk cId="2473317943" sldId="271"/>
        </pc:sldMkLst>
        <pc:spChg chg="mod">
          <ac:chgData name="Jason Nguyen-Duran" userId="fb15e03d0cc07300" providerId="LiveId" clId="{228B8BA4-B48F-4688-B0A2-E13C329C0433}" dt="2022-12-14T02:37:22.751" v="2680" actId="26606"/>
          <ac:spMkLst>
            <pc:docMk/>
            <pc:sldMk cId="2473317943" sldId="271"/>
            <ac:spMk id="2" creationId="{D9CD1380-E979-6860-7654-E5EEC97F8272}"/>
          </ac:spMkLst>
        </pc:spChg>
        <pc:spChg chg="mod">
          <ac:chgData name="Jason Nguyen-Duran" userId="fb15e03d0cc07300" providerId="LiveId" clId="{228B8BA4-B48F-4688-B0A2-E13C329C0433}" dt="2022-12-15T04:53:22.570" v="4645" actId="33524"/>
          <ac:spMkLst>
            <pc:docMk/>
            <pc:sldMk cId="2473317943" sldId="271"/>
            <ac:spMk id="3" creationId="{C6D38682-F836-BDD8-AA47-AC25D88F82E6}"/>
          </ac:spMkLst>
        </pc:spChg>
        <pc:spChg chg="add">
          <ac:chgData name="Jason Nguyen-Duran" userId="fb15e03d0cc07300" providerId="LiveId" clId="{228B8BA4-B48F-4688-B0A2-E13C329C0433}" dt="2022-12-14T02:37:22.751" v="2680" actId="26606"/>
          <ac:spMkLst>
            <pc:docMk/>
            <pc:sldMk cId="2473317943" sldId="271"/>
            <ac:spMk id="9" creationId="{C7FA33FF-088D-4F16-95A2-2C64D353DEA8}"/>
          </ac:spMkLst>
        </pc:spChg>
        <pc:spChg chg="add">
          <ac:chgData name="Jason Nguyen-Duran" userId="fb15e03d0cc07300" providerId="LiveId" clId="{228B8BA4-B48F-4688-B0A2-E13C329C0433}" dt="2022-12-14T02:37:22.751" v="2680" actId="26606"/>
          <ac:spMkLst>
            <pc:docMk/>
            <pc:sldMk cId="2473317943" sldId="271"/>
            <ac:spMk id="11" creationId="{A376EFB1-01CF-419F-ABF1-2AF02BBFCBD1}"/>
          </ac:spMkLst>
        </pc:spChg>
        <pc:spChg chg="add">
          <ac:chgData name="Jason Nguyen-Duran" userId="fb15e03d0cc07300" providerId="LiveId" clId="{228B8BA4-B48F-4688-B0A2-E13C329C0433}" dt="2022-12-14T02:37:22.751" v="2680" actId="26606"/>
          <ac:spMkLst>
            <pc:docMk/>
            <pc:sldMk cId="2473317943" sldId="271"/>
            <ac:spMk id="13" creationId="{FF9DEA15-78BD-4750-AA18-B9F28A6D5AB8}"/>
          </ac:spMkLst>
        </pc:spChg>
        <pc:picChg chg="add mod">
          <ac:chgData name="Jason Nguyen-Duran" userId="fb15e03d0cc07300" providerId="LiveId" clId="{228B8BA4-B48F-4688-B0A2-E13C329C0433}" dt="2022-12-14T02:37:22.751" v="2680" actId="26606"/>
          <ac:picMkLst>
            <pc:docMk/>
            <pc:sldMk cId="2473317943" sldId="271"/>
            <ac:picMk id="4" creationId="{E4CE2A3A-5600-7D10-42AC-37127875140D}"/>
          </ac:picMkLst>
        </pc:picChg>
      </pc:sldChg>
      <pc:sldChg chg="addSp delSp modSp mod setBg setClrOvrMap">
        <pc:chgData name="Jason Nguyen-Duran" userId="fb15e03d0cc07300" providerId="LiveId" clId="{228B8BA4-B48F-4688-B0A2-E13C329C0433}" dt="2022-12-14T02:37:28.309" v="2683" actId="26606"/>
        <pc:sldMkLst>
          <pc:docMk/>
          <pc:sldMk cId="4235032846" sldId="272"/>
        </pc:sldMkLst>
        <pc:spChg chg="mod">
          <ac:chgData name="Jason Nguyen-Duran" userId="fb15e03d0cc07300" providerId="LiveId" clId="{228B8BA4-B48F-4688-B0A2-E13C329C0433}" dt="2022-12-14T02:37:28.309" v="2683" actId="26606"/>
          <ac:spMkLst>
            <pc:docMk/>
            <pc:sldMk cId="4235032846" sldId="272"/>
            <ac:spMk id="2" creationId="{94BF305B-EA80-07DA-31A6-5850ACA83D8C}"/>
          </ac:spMkLst>
        </pc:spChg>
        <pc:spChg chg="mod">
          <ac:chgData name="Jason Nguyen-Duran" userId="fb15e03d0cc07300" providerId="LiveId" clId="{228B8BA4-B48F-4688-B0A2-E13C329C0433}" dt="2022-12-14T02:37:28.309" v="2683" actId="26606"/>
          <ac:spMkLst>
            <pc:docMk/>
            <pc:sldMk cId="4235032846" sldId="272"/>
            <ac:spMk id="3" creationId="{A0C01203-A2E7-3659-EC2C-319100F5F597}"/>
          </ac:spMkLst>
        </pc:spChg>
        <pc:spChg chg="add del">
          <ac:chgData name="Jason Nguyen-Duran" userId="fb15e03d0cc07300" providerId="LiveId" clId="{228B8BA4-B48F-4688-B0A2-E13C329C0433}" dt="2022-12-14T02:37:28.302" v="2682" actId="26606"/>
          <ac:spMkLst>
            <pc:docMk/>
            <pc:sldMk cId="4235032846" sldId="272"/>
            <ac:spMk id="9" creationId="{C7FA33FF-088D-4F16-95A2-2C64D353DEA8}"/>
          </ac:spMkLst>
        </pc:spChg>
        <pc:spChg chg="add del">
          <ac:chgData name="Jason Nguyen-Duran" userId="fb15e03d0cc07300" providerId="LiveId" clId="{228B8BA4-B48F-4688-B0A2-E13C329C0433}" dt="2022-12-14T02:37:28.302" v="2682" actId="26606"/>
          <ac:spMkLst>
            <pc:docMk/>
            <pc:sldMk cId="4235032846" sldId="272"/>
            <ac:spMk id="11" creationId="{A376EFB1-01CF-419F-ABF1-2AF02BBFCBD1}"/>
          </ac:spMkLst>
        </pc:spChg>
        <pc:spChg chg="add del">
          <ac:chgData name="Jason Nguyen-Duran" userId="fb15e03d0cc07300" providerId="LiveId" clId="{228B8BA4-B48F-4688-B0A2-E13C329C0433}" dt="2022-12-14T02:37:28.302" v="2682" actId="26606"/>
          <ac:spMkLst>
            <pc:docMk/>
            <pc:sldMk cId="4235032846" sldId="272"/>
            <ac:spMk id="13" creationId="{FF9DEA15-78BD-4750-AA18-B9F28A6D5AB8}"/>
          </ac:spMkLst>
        </pc:spChg>
        <pc:spChg chg="add">
          <ac:chgData name="Jason Nguyen-Duran" userId="fb15e03d0cc07300" providerId="LiveId" clId="{228B8BA4-B48F-4688-B0A2-E13C329C0433}" dt="2022-12-14T02:37:28.309" v="2683" actId="26606"/>
          <ac:spMkLst>
            <pc:docMk/>
            <pc:sldMk cId="4235032846" sldId="272"/>
            <ac:spMk id="15" creationId="{68A4132F-DEC6-4332-A00C-A11AD4519B6C}"/>
          </ac:spMkLst>
        </pc:spChg>
        <pc:spChg chg="add">
          <ac:chgData name="Jason Nguyen-Duran" userId="fb15e03d0cc07300" providerId="LiveId" clId="{228B8BA4-B48F-4688-B0A2-E13C329C0433}" dt="2022-12-14T02:37:28.309" v="2683" actId="26606"/>
          <ac:spMkLst>
            <pc:docMk/>
            <pc:sldMk cId="4235032846" sldId="272"/>
            <ac:spMk id="16" creationId="{64965EAE-E41A-435F-B993-07E824B6C977}"/>
          </ac:spMkLst>
        </pc:spChg>
        <pc:spChg chg="add">
          <ac:chgData name="Jason Nguyen-Duran" userId="fb15e03d0cc07300" providerId="LiveId" clId="{228B8BA4-B48F-4688-B0A2-E13C329C0433}" dt="2022-12-14T02:37:28.309" v="2683" actId="26606"/>
          <ac:spMkLst>
            <pc:docMk/>
            <pc:sldMk cId="4235032846" sldId="272"/>
            <ac:spMk id="17" creationId="{152F8994-E6D4-4311-9548-C3607BC43645}"/>
          </ac:spMkLst>
        </pc:spChg>
        <pc:picChg chg="add mod ord">
          <ac:chgData name="Jason Nguyen-Duran" userId="fb15e03d0cc07300" providerId="LiveId" clId="{228B8BA4-B48F-4688-B0A2-E13C329C0433}" dt="2022-12-14T02:37:28.309" v="2683" actId="26606"/>
          <ac:picMkLst>
            <pc:docMk/>
            <pc:sldMk cId="4235032846" sldId="272"/>
            <ac:picMk id="4" creationId="{0CB3AE9E-BA26-7CD4-A206-56765C11AD3B}"/>
          </ac:picMkLst>
        </pc:picChg>
      </pc:sldChg>
      <pc:sldChg chg="addSp modSp mod setBg setClrOvrMap">
        <pc:chgData name="Jason Nguyen-Duran" userId="fb15e03d0cc07300" providerId="LiveId" clId="{228B8BA4-B48F-4688-B0A2-E13C329C0433}" dt="2022-12-15T04:58:11.802" v="4667" actId="14100"/>
        <pc:sldMkLst>
          <pc:docMk/>
          <pc:sldMk cId="468361090" sldId="273"/>
        </pc:sldMkLst>
        <pc:spChg chg="mod">
          <ac:chgData name="Jason Nguyen-Duran" userId="fb15e03d0cc07300" providerId="LiveId" clId="{228B8BA4-B48F-4688-B0A2-E13C329C0433}" dt="2022-12-14T02:37:33.043" v="2684" actId="26606"/>
          <ac:spMkLst>
            <pc:docMk/>
            <pc:sldMk cId="468361090" sldId="273"/>
            <ac:spMk id="2" creationId="{E7B86225-9C91-7418-E7AF-DD1261CB4BC1}"/>
          </ac:spMkLst>
        </pc:spChg>
        <pc:spChg chg="mod">
          <ac:chgData name="Jason Nguyen-Duran" userId="fb15e03d0cc07300" providerId="LiveId" clId="{228B8BA4-B48F-4688-B0A2-E13C329C0433}" dt="2022-12-14T02:37:33.043" v="2684" actId="26606"/>
          <ac:spMkLst>
            <pc:docMk/>
            <pc:sldMk cId="468361090" sldId="273"/>
            <ac:spMk id="3" creationId="{2BCBBB2E-E55A-6E51-C9B0-54E7AAE80874}"/>
          </ac:spMkLst>
        </pc:spChg>
        <pc:spChg chg="add">
          <ac:chgData name="Jason Nguyen-Duran" userId="fb15e03d0cc07300" providerId="LiveId" clId="{228B8BA4-B48F-4688-B0A2-E13C329C0433}" dt="2022-12-14T02:37:33.043" v="2684" actId="26606"/>
          <ac:spMkLst>
            <pc:docMk/>
            <pc:sldMk cId="468361090" sldId="273"/>
            <ac:spMk id="9" creationId="{68A4132F-DEC6-4332-A00C-A11AD4519B6C}"/>
          </ac:spMkLst>
        </pc:spChg>
        <pc:spChg chg="add">
          <ac:chgData name="Jason Nguyen-Duran" userId="fb15e03d0cc07300" providerId="LiveId" clId="{228B8BA4-B48F-4688-B0A2-E13C329C0433}" dt="2022-12-14T02:37:33.043" v="2684" actId="26606"/>
          <ac:spMkLst>
            <pc:docMk/>
            <pc:sldMk cId="468361090" sldId="273"/>
            <ac:spMk id="11" creationId="{64965EAE-E41A-435F-B993-07E824B6C977}"/>
          </ac:spMkLst>
        </pc:spChg>
        <pc:spChg chg="add">
          <ac:chgData name="Jason Nguyen-Duran" userId="fb15e03d0cc07300" providerId="LiveId" clId="{228B8BA4-B48F-4688-B0A2-E13C329C0433}" dt="2022-12-14T02:37:33.043" v="2684" actId="26606"/>
          <ac:spMkLst>
            <pc:docMk/>
            <pc:sldMk cId="468361090" sldId="273"/>
            <ac:spMk id="13" creationId="{152F8994-E6D4-4311-9548-C3607BC43645}"/>
          </ac:spMkLst>
        </pc:spChg>
        <pc:graphicFrameChg chg="add mod">
          <ac:chgData name="Jason Nguyen-Duran" userId="fb15e03d0cc07300" providerId="LiveId" clId="{228B8BA4-B48F-4688-B0A2-E13C329C0433}" dt="2022-12-15T04:58:11.802" v="4667" actId="14100"/>
          <ac:graphicFrameMkLst>
            <pc:docMk/>
            <pc:sldMk cId="468361090" sldId="273"/>
            <ac:graphicFrameMk id="4" creationId="{ABF56A66-9A55-34AA-8C6D-FEAEE589896C}"/>
          </ac:graphicFrameMkLst>
        </pc:graphicFrameChg>
      </pc:sldChg>
      <pc:sldChg chg="addSp modSp mod setBg">
        <pc:chgData name="Jason Nguyen-Duran" userId="fb15e03d0cc07300" providerId="LiveId" clId="{228B8BA4-B48F-4688-B0A2-E13C329C0433}" dt="2022-12-14T02:37:37.120" v="2685" actId="26606"/>
        <pc:sldMkLst>
          <pc:docMk/>
          <pc:sldMk cId="3107308501" sldId="274"/>
        </pc:sldMkLst>
        <pc:spChg chg="mod">
          <ac:chgData name="Jason Nguyen-Duran" userId="fb15e03d0cc07300" providerId="LiveId" clId="{228B8BA4-B48F-4688-B0A2-E13C329C0433}" dt="2022-12-14T02:37:37.120" v="2685" actId="26606"/>
          <ac:spMkLst>
            <pc:docMk/>
            <pc:sldMk cId="3107308501" sldId="274"/>
            <ac:spMk id="2" creationId="{EFA4D2D0-ABE4-E171-2C4A-D3DF8B2613A0}"/>
          </ac:spMkLst>
        </pc:spChg>
        <pc:spChg chg="mod">
          <ac:chgData name="Jason Nguyen-Duran" userId="fb15e03d0cc07300" providerId="LiveId" clId="{228B8BA4-B48F-4688-B0A2-E13C329C0433}" dt="2022-12-14T02:37:37.120" v="2685" actId="26606"/>
          <ac:spMkLst>
            <pc:docMk/>
            <pc:sldMk cId="3107308501" sldId="274"/>
            <ac:spMk id="3" creationId="{82797F5D-975E-9F00-AF17-D9A31CC30A93}"/>
          </ac:spMkLst>
        </pc:spChg>
        <pc:spChg chg="add">
          <ac:chgData name="Jason Nguyen-Duran" userId="fb15e03d0cc07300" providerId="LiveId" clId="{228B8BA4-B48F-4688-B0A2-E13C329C0433}" dt="2022-12-14T02:37:37.120" v="2685" actId="26606"/>
          <ac:spMkLst>
            <pc:docMk/>
            <pc:sldMk cId="3107308501" sldId="274"/>
            <ac:spMk id="9" creationId="{04812C46-200A-4DEB-A05E-3ED6C68C2387}"/>
          </ac:spMkLst>
        </pc:spChg>
        <pc:spChg chg="add">
          <ac:chgData name="Jason Nguyen-Duran" userId="fb15e03d0cc07300" providerId="LiveId" clId="{228B8BA4-B48F-4688-B0A2-E13C329C0433}" dt="2022-12-14T02:37:37.120" v="2685" actId="26606"/>
          <ac:spMkLst>
            <pc:docMk/>
            <pc:sldMk cId="3107308501" sldId="274"/>
            <ac:spMk id="11" creationId="{D1EA859B-E555-4109-94F3-6700E046E008}"/>
          </ac:spMkLst>
        </pc:spChg>
        <pc:picChg chg="add">
          <ac:chgData name="Jason Nguyen-Duran" userId="fb15e03d0cc07300" providerId="LiveId" clId="{228B8BA4-B48F-4688-B0A2-E13C329C0433}" dt="2022-12-14T02:37:37.120" v="2685" actId="26606"/>
          <ac:picMkLst>
            <pc:docMk/>
            <pc:sldMk cId="3107308501" sldId="274"/>
            <ac:picMk id="5" creationId="{EC80159D-791E-351D-F201-8CF182B10604}"/>
          </ac:picMkLst>
        </pc:picChg>
      </pc:sldChg>
      <pc:sldChg chg="addSp modSp mod setBg">
        <pc:chgData name="Jason Nguyen-Duran" userId="fb15e03d0cc07300" providerId="LiveId" clId="{228B8BA4-B48F-4688-B0A2-E13C329C0433}" dt="2022-12-14T02:37:42.295" v="2686" actId="26606"/>
        <pc:sldMkLst>
          <pc:docMk/>
          <pc:sldMk cId="2759467651" sldId="275"/>
        </pc:sldMkLst>
        <pc:spChg chg="mod">
          <ac:chgData name="Jason Nguyen-Duran" userId="fb15e03d0cc07300" providerId="LiveId" clId="{228B8BA4-B48F-4688-B0A2-E13C329C0433}" dt="2022-12-14T02:37:42.295" v="2686" actId="26606"/>
          <ac:spMkLst>
            <pc:docMk/>
            <pc:sldMk cId="2759467651" sldId="275"/>
            <ac:spMk id="2" creationId="{AC3ABFB2-90F9-2499-ABEF-CADF16472D23}"/>
          </ac:spMkLst>
        </pc:spChg>
        <pc:spChg chg="mod">
          <ac:chgData name="Jason Nguyen-Duran" userId="fb15e03d0cc07300" providerId="LiveId" clId="{228B8BA4-B48F-4688-B0A2-E13C329C0433}" dt="2022-12-14T02:37:42.295" v="2686" actId="26606"/>
          <ac:spMkLst>
            <pc:docMk/>
            <pc:sldMk cId="2759467651" sldId="275"/>
            <ac:spMk id="3" creationId="{36A5F571-C9D6-3AB7-21D9-29157637BE7D}"/>
          </ac:spMkLst>
        </pc:spChg>
        <pc:spChg chg="add">
          <ac:chgData name="Jason Nguyen-Duran" userId="fb15e03d0cc07300" providerId="LiveId" clId="{228B8BA4-B48F-4688-B0A2-E13C329C0433}" dt="2022-12-14T02:37:42.295" v="2686" actId="26606"/>
          <ac:spMkLst>
            <pc:docMk/>
            <pc:sldMk cId="2759467651" sldId="275"/>
            <ac:spMk id="9" creationId="{605494DE-B078-4D87-BB01-C84320618DAD}"/>
          </ac:spMkLst>
        </pc:spChg>
        <pc:spChg chg="add">
          <ac:chgData name="Jason Nguyen-Duran" userId="fb15e03d0cc07300" providerId="LiveId" clId="{228B8BA4-B48F-4688-B0A2-E13C329C0433}" dt="2022-12-14T02:37:42.295" v="2686" actId="26606"/>
          <ac:spMkLst>
            <pc:docMk/>
            <pc:sldMk cId="2759467651" sldId="275"/>
            <ac:spMk id="11" creationId="{9A0576B0-CD8C-4661-95C8-A9F2CE7CDDB0}"/>
          </ac:spMkLst>
        </pc:spChg>
        <pc:spChg chg="add">
          <ac:chgData name="Jason Nguyen-Duran" userId="fb15e03d0cc07300" providerId="LiveId" clId="{228B8BA4-B48F-4688-B0A2-E13C329C0433}" dt="2022-12-14T02:37:42.295" v="2686" actId="26606"/>
          <ac:spMkLst>
            <pc:docMk/>
            <pc:sldMk cId="2759467651" sldId="275"/>
            <ac:spMk id="13" creationId="{3FF60E2B-3919-423C-B1FF-56CDE6681165}"/>
          </ac:spMkLst>
        </pc:spChg>
        <pc:picChg chg="add mod">
          <ac:chgData name="Jason Nguyen-Duran" userId="fb15e03d0cc07300" providerId="LiveId" clId="{228B8BA4-B48F-4688-B0A2-E13C329C0433}" dt="2022-12-14T02:37:42.295" v="2686" actId="26606"/>
          <ac:picMkLst>
            <pc:docMk/>
            <pc:sldMk cId="2759467651" sldId="275"/>
            <ac:picMk id="4" creationId="{D7DDC9A7-F7BC-8A9A-85B2-89C46E891F62}"/>
          </ac:picMkLst>
        </pc:picChg>
      </pc:sldChg>
      <pc:sldChg chg="addSp modSp mod setBg">
        <pc:chgData name="Jason Nguyen-Duran" userId="fb15e03d0cc07300" providerId="LiveId" clId="{228B8BA4-B48F-4688-B0A2-E13C329C0433}" dt="2022-12-14T02:37:46.329" v="2687" actId="26606"/>
        <pc:sldMkLst>
          <pc:docMk/>
          <pc:sldMk cId="603104922" sldId="276"/>
        </pc:sldMkLst>
        <pc:spChg chg="mod">
          <ac:chgData name="Jason Nguyen-Duran" userId="fb15e03d0cc07300" providerId="LiveId" clId="{228B8BA4-B48F-4688-B0A2-E13C329C0433}" dt="2022-12-14T02:37:46.329" v="2687" actId="26606"/>
          <ac:spMkLst>
            <pc:docMk/>
            <pc:sldMk cId="603104922" sldId="276"/>
            <ac:spMk id="2" creationId="{395EAF3C-A167-8C70-3BA8-86C4A5C0F90C}"/>
          </ac:spMkLst>
        </pc:spChg>
        <pc:spChg chg="mod">
          <ac:chgData name="Jason Nguyen-Duran" userId="fb15e03d0cc07300" providerId="LiveId" clId="{228B8BA4-B48F-4688-B0A2-E13C329C0433}" dt="2022-12-14T02:37:46.329" v="2687" actId="26606"/>
          <ac:spMkLst>
            <pc:docMk/>
            <pc:sldMk cId="603104922" sldId="276"/>
            <ac:spMk id="3" creationId="{525FAFE8-B1A9-AF6A-01CC-C005CBE38EF4}"/>
          </ac:spMkLst>
        </pc:spChg>
        <pc:spChg chg="add">
          <ac:chgData name="Jason Nguyen-Duran" userId="fb15e03d0cc07300" providerId="LiveId" clId="{228B8BA4-B48F-4688-B0A2-E13C329C0433}" dt="2022-12-14T02:37:46.329" v="2687" actId="26606"/>
          <ac:spMkLst>
            <pc:docMk/>
            <pc:sldMk cId="603104922" sldId="276"/>
            <ac:spMk id="9" creationId="{605494DE-B078-4D87-BB01-C84320618DAD}"/>
          </ac:spMkLst>
        </pc:spChg>
        <pc:spChg chg="add">
          <ac:chgData name="Jason Nguyen-Duran" userId="fb15e03d0cc07300" providerId="LiveId" clId="{228B8BA4-B48F-4688-B0A2-E13C329C0433}" dt="2022-12-14T02:37:46.329" v="2687" actId="26606"/>
          <ac:spMkLst>
            <pc:docMk/>
            <pc:sldMk cId="603104922" sldId="276"/>
            <ac:spMk id="11" creationId="{9A0576B0-CD8C-4661-95C8-A9F2CE7CDDB0}"/>
          </ac:spMkLst>
        </pc:spChg>
        <pc:spChg chg="add">
          <ac:chgData name="Jason Nguyen-Duran" userId="fb15e03d0cc07300" providerId="LiveId" clId="{228B8BA4-B48F-4688-B0A2-E13C329C0433}" dt="2022-12-14T02:37:46.329" v="2687" actId="26606"/>
          <ac:spMkLst>
            <pc:docMk/>
            <pc:sldMk cId="603104922" sldId="276"/>
            <ac:spMk id="13" creationId="{3FF60E2B-3919-423C-B1FF-56CDE6681165}"/>
          </ac:spMkLst>
        </pc:spChg>
        <pc:picChg chg="add mod">
          <ac:chgData name="Jason Nguyen-Duran" userId="fb15e03d0cc07300" providerId="LiveId" clId="{228B8BA4-B48F-4688-B0A2-E13C329C0433}" dt="2022-12-14T02:37:46.329" v="2687" actId="26606"/>
          <ac:picMkLst>
            <pc:docMk/>
            <pc:sldMk cId="603104922" sldId="276"/>
            <ac:picMk id="4" creationId="{C0AABA0C-87ED-4CCE-8422-DB83752B2E8D}"/>
          </ac:picMkLst>
        </pc:picChg>
      </pc:sldChg>
      <pc:sldChg chg="addSp modSp mod setBg">
        <pc:chgData name="Jason Nguyen-Duran" userId="fb15e03d0cc07300" providerId="LiveId" clId="{228B8BA4-B48F-4688-B0A2-E13C329C0433}" dt="2022-12-15T04:53:55.601" v="4647" actId="20577"/>
        <pc:sldMkLst>
          <pc:docMk/>
          <pc:sldMk cId="783404571" sldId="277"/>
        </pc:sldMkLst>
        <pc:spChg chg="mod">
          <ac:chgData name="Jason Nguyen-Duran" userId="fb15e03d0cc07300" providerId="LiveId" clId="{228B8BA4-B48F-4688-B0A2-E13C329C0433}" dt="2022-12-15T04:53:55.601" v="4647" actId="20577"/>
          <ac:spMkLst>
            <pc:docMk/>
            <pc:sldMk cId="783404571" sldId="277"/>
            <ac:spMk id="2" creationId="{1EE81AE5-F027-CDC9-1A3E-97FF90A21B43}"/>
          </ac:spMkLst>
        </pc:spChg>
        <pc:spChg chg="mod">
          <ac:chgData name="Jason Nguyen-Duran" userId="fb15e03d0cc07300" providerId="LiveId" clId="{228B8BA4-B48F-4688-B0A2-E13C329C0433}" dt="2022-12-14T02:37:51.846" v="2688" actId="26606"/>
          <ac:spMkLst>
            <pc:docMk/>
            <pc:sldMk cId="783404571" sldId="277"/>
            <ac:spMk id="3" creationId="{D264A39E-48A8-1A01-41C0-DB046A23400E}"/>
          </ac:spMkLst>
        </pc:spChg>
        <pc:picChg chg="add">
          <ac:chgData name="Jason Nguyen-Duran" userId="fb15e03d0cc07300" providerId="LiveId" clId="{228B8BA4-B48F-4688-B0A2-E13C329C0433}" dt="2022-12-14T02:37:51.846" v="2688" actId="26606"/>
          <ac:picMkLst>
            <pc:docMk/>
            <pc:sldMk cId="783404571" sldId="277"/>
            <ac:picMk id="5" creationId="{695FA106-162F-F255-B277-E475715175FE}"/>
          </ac:picMkLst>
        </pc:picChg>
        <pc:cxnChg chg="add">
          <ac:chgData name="Jason Nguyen-Duran" userId="fb15e03d0cc07300" providerId="LiveId" clId="{228B8BA4-B48F-4688-B0A2-E13C329C0433}" dt="2022-12-14T02:37:51.846" v="2688" actId="26606"/>
          <ac:cxnSpMkLst>
            <pc:docMk/>
            <pc:sldMk cId="783404571" sldId="277"/>
            <ac:cxnSpMk id="9" creationId="{A7F400EE-A8A5-48AF-B4D6-291B52C6F0B0}"/>
          </ac:cxnSpMkLst>
        </pc:cxnChg>
      </pc:sldChg>
      <pc:sldChg chg="addSp delSp modSp mod setBg">
        <pc:chgData name="Jason Nguyen-Duran" userId="fb15e03d0cc07300" providerId="LiveId" clId="{228B8BA4-B48F-4688-B0A2-E13C329C0433}" dt="2022-12-14T02:53:10.858" v="4230" actId="26606"/>
        <pc:sldMkLst>
          <pc:docMk/>
          <pc:sldMk cId="394732895" sldId="278"/>
        </pc:sldMkLst>
        <pc:spChg chg="mod">
          <ac:chgData name="Jason Nguyen-Duran" userId="fb15e03d0cc07300" providerId="LiveId" clId="{228B8BA4-B48F-4688-B0A2-E13C329C0433}" dt="2022-12-14T02:53:10.858" v="4230" actId="26606"/>
          <ac:spMkLst>
            <pc:docMk/>
            <pc:sldMk cId="394732895" sldId="278"/>
            <ac:spMk id="2" creationId="{7A3AA99E-1857-B8B8-9529-2E8FB2A8673D}"/>
          </ac:spMkLst>
        </pc:spChg>
        <pc:spChg chg="del mod">
          <ac:chgData name="Jason Nguyen-Duran" userId="fb15e03d0cc07300" providerId="LiveId" clId="{228B8BA4-B48F-4688-B0A2-E13C329C0433}" dt="2022-12-14T02:53:10.858" v="4230" actId="26606"/>
          <ac:spMkLst>
            <pc:docMk/>
            <pc:sldMk cId="394732895" sldId="278"/>
            <ac:spMk id="3" creationId="{52FF30E1-E853-F1B1-BDAE-BC918CCEC721}"/>
          </ac:spMkLst>
        </pc:spChg>
        <pc:graphicFrameChg chg="add">
          <ac:chgData name="Jason Nguyen-Duran" userId="fb15e03d0cc07300" providerId="LiveId" clId="{228B8BA4-B48F-4688-B0A2-E13C329C0433}" dt="2022-12-14T02:53:10.858" v="4230" actId="26606"/>
          <ac:graphicFrameMkLst>
            <pc:docMk/>
            <pc:sldMk cId="394732895" sldId="278"/>
            <ac:graphicFrameMk id="5" creationId="{7B2AF864-505D-F826-3284-E57F8724BBAD}"/>
          </ac:graphicFrameMkLst>
        </pc:graphicFrameChg>
        <pc:picChg chg="add">
          <ac:chgData name="Jason Nguyen-Duran" userId="fb15e03d0cc07300" providerId="LiveId" clId="{228B8BA4-B48F-4688-B0A2-E13C329C0433}" dt="2022-12-14T02:53:10.858" v="4230" actId="26606"/>
          <ac:picMkLst>
            <pc:docMk/>
            <pc:sldMk cId="394732895" sldId="278"/>
            <ac:picMk id="6" creationId="{AB45DC23-D68D-5E38-ED23-D404BA436D49}"/>
          </ac:picMkLst>
        </pc:picChg>
        <pc:cxnChg chg="add">
          <ac:chgData name="Jason Nguyen-Duran" userId="fb15e03d0cc07300" providerId="LiveId" clId="{228B8BA4-B48F-4688-B0A2-E13C329C0433}" dt="2022-12-14T02:53:10.858" v="4230" actId="26606"/>
          <ac:cxnSpMkLst>
            <pc:docMk/>
            <pc:sldMk cId="394732895" sldId="278"/>
            <ac:cxnSpMk id="10" creationId="{A7F400EE-A8A5-48AF-B4D6-291B52C6F0B0}"/>
          </ac:cxnSpMkLst>
        </pc:cxnChg>
      </pc:sldChg>
      <pc:sldChg chg="addSp modSp mod setBg">
        <pc:chgData name="Jason Nguyen-Duran" userId="fb15e03d0cc07300" providerId="LiveId" clId="{228B8BA4-B48F-4688-B0A2-E13C329C0433}" dt="2022-12-14T02:53:06.417" v="4229" actId="26606"/>
        <pc:sldMkLst>
          <pc:docMk/>
          <pc:sldMk cId="2452929076" sldId="279"/>
        </pc:sldMkLst>
        <pc:spChg chg="mod">
          <ac:chgData name="Jason Nguyen-Duran" userId="fb15e03d0cc07300" providerId="LiveId" clId="{228B8BA4-B48F-4688-B0A2-E13C329C0433}" dt="2022-12-14T02:53:06.417" v="4229" actId="26606"/>
          <ac:spMkLst>
            <pc:docMk/>
            <pc:sldMk cId="2452929076" sldId="279"/>
            <ac:spMk id="2" creationId="{8C599CB4-54EE-A70B-EA1C-1D0A9F8BC9B4}"/>
          </ac:spMkLst>
        </pc:spChg>
        <pc:spChg chg="mod">
          <ac:chgData name="Jason Nguyen-Duran" userId="fb15e03d0cc07300" providerId="LiveId" clId="{228B8BA4-B48F-4688-B0A2-E13C329C0433}" dt="2022-12-14T02:53:06.417" v="4229" actId="26606"/>
          <ac:spMkLst>
            <pc:docMk/>
            <pc:sldMk cId="2452929076" sldId="279"/>
            <ac:spMk id="3" creationId="{FA65551E-7CCB-D3BB-2B7B-96C8E25AB5AD}"/>
          </ac:spMkLst>
        </pc:spChg>
        <pc:picChg chg="add">
          <ac:chgData name="Jason Nguyen-Duran" userId="fb15e03d0cc07300" providerId="LiveId" clId="{228B8BA4-B48F-4688-B0A2-E13C329C0433}" dt="2022-12-14T02:53:06.417" v="4229" actId="26606"/>
          <ac:picMkLst>
            <pc:docMk/>
            <pc:sldMk cId="2452929076" sldId="279"/>
            <ac:picMk id="5" creationId="{22BA9E7C-ADE3-9748-2120-C4F049E5285D}"/>
          </ac:picMkLst>
        </pc:picChg>
        <pc:cxnChg chg="add">
          <ac:chgData name="Jason Nguyen-Duran" userId="fb15e03d0cc07300" providerId="LiveId" clId="{228B8BA4-B48F-4688-B0A2-E13C329C0433}" dt="2022-12-14T02:53:06.417" v="4229" actId="26606"/>
          <ac:cxnSpMkLst>
            <pc:docMk/>
            <pc:sldMk cId="2452929076" sldId="279"/>
            <ac:cxnSpMk id="9" creationId="{A7F400EE-A8A5-48AF-B4D6-291B52C6F0B0}"/>
          </ac:cxnSpMkLst>
        </pc:cxnChg>
      </pc:sldChg>
      <pc:sldChg chg="addSp delSp modSp mod setBg">
        <pc:chgData name="Jason Nguyen-Duran" userId="fb15e03d0cc07300" providerId="LiveId" clId="{228B8BA4-B48F-4688-B0A2-E13C329C0433}" dt="2022-12-15T04:54:07.931" v="4649" actId="20577"/>
        <pc:sldMkLst>
          <pc:docMk/>
          <pc:sldMk cId="1652281127" sldId="280"/>
        </pc:sldMkLst>
        <pc:spChg chg="mod">
          <ac:chgData name="Jason Nguyen-Duran" userId="fb15e03d0cc07300" providerId="LiveId" clId="{228B8BA4-B48F-4688-B0A2-E13C329C0433}" dt="2022-12-15T04:54:07.931" v="4649" actId="20577"/>
          <ac:spMkLst>
            <pc:docMk/>
            <pc:sldMk cId="1652281127" sldId="280"/>
            <ac:spMk id="2" creationId="{A6837092-3CB6-CC41-4206-1D6713199E9F}"/>
          </ac:spMkLst>
        </pc:spChg>
        <pc:spChg chg="del mod">
          <ac:chgData name="Jason Nguyen-Duran" userId="fb15e03d0cc07300" providerId="LiveId" clId="{228B8BA4-B48F-4688-B0A2-E13C329C0433}" dt="2022-12-14T02:53:01.354" v="4228" actId="26606"/>
          <ac:spMkLst>
            <pc:docMk/>
            <pc:sldMk cId="1652281127" sldId="280"/>
            <ac:spMk id="3" creationId="{C7CB142A-45C3-9979-D1D4-0F3EC1B398B6}"/>
          </ac:spMkLst>
        </pc:spChg>
        <pc:graphicFrameChg chg="add">
          <ac:chgData name="Jason Nguyen-Duran" userId="fb15e03d0cc07300" providerId="LiveId" clId="{228B8BA4-B48F-4688-B0A2-E13C329C0433}" dt="2022-12-14T02:53:01.354" v="4228" actId="26606"/>
          <ac:graphicFrameMkLst>
            <pc:docMk/>
            <pc:sldMk cId="1652281127" sldId="280"/>
            <ac:graphicFrameMk id="5" creationId="{00EFAD26-7155-BD7C-6F08-9F6C2FFED39C}"/>
          </ac:graphicFrameMkLst>
        </pc:graphicFrameChg>
        <pc:picChg chg="add">
          <ac:chgData name="Jason Nguyen-Duran" userId="fb15e03d0cc07300" providerId="LiveId" clId="{228B8BA4-B48F-4688-B0A2-E13C329C0433}" dt="2022-12-14T02:53:01.354" v="4228" actId="26606"/>
          <ac:picMkLst>
            <pc:docMk/>
            <pc:sldMk cId="1652281127" sldId="280"/>
            <ac:picMk id="6" creationId="{E51499E3-4E8F-8DEC-CCAD-BC2EE96DFA3B}"/>
          </ac:picMkLst>
        </pc:picChg>
        <pc:cxnChg chg="add">
          <ac:chgData name="Jason Nguyen-Duran" userId="fb15e03d0cc07300" providerId="LiveId" clId="{228B8BA4-B48F-4688-B0A2-E13C329C0433}" dt="2022-12-14T02:53:01.354" v="4228" actId="26606"/>
          <ac:cxnSpMkLst>
            <pc:docMk/>
            <pc:sldMk cId="1652281127" sldId="280"/>
            <ac:cxnSpMk id="10" creationId="{A7F400EE-A8A5-48AF-B4D6-291B52C6F0B0}"/>
          </ac:cxnSpMkLst>
        </pc:cxnChg>
      </pc:sldChg>
      <pc:sldChg chg="addSp modSp mod setBg">
        <pc:chgData name="Jason Nguyen-Duran" userId="fb15e03d0cc07300" providerId="LiveId" clId="{228B8BA4-B48F-4688-B0A2-E13C329C0433}" dt="2022-12-14T02:52:52.086" v="4227" actId="26606"/>
        <pc:sldMkLst>
          <pc:docMk/>
          <pc:sldMk cId="1204585943" sldId="281"/>
        </pc:sldMkLst>
        <pc:spChg chg="mod">
          <ac:chgData name="Jason Nguyen-Duran" userId="fb15e03d0cc07300" providerId="LiveId" clId="{228B8BA4-B48F-4688-B0A2-E13C329C0433}" dt="2022-12-14T02:52:52.086" v="4227" actId="26606"/>
          <ac:spMkLst>
            <pc:docMk/>
            <pc:sldMk cId="1204585943" sldId="281"/>
            <ac:spMk id="2" creationId="{DEB82673-924D-B91C-CD64-E41DCE15CE88}"/>
          </ac:spMkLst>
        </pc:spChg>
        <pc:spChg chg="mod">
          <ac:chgData name="Jason Nguyen-Duran" userId="fb15e03d0cc07300" providerId="LiveId" clId="{228B8BA4-B48F-4688-B0A2-E13C329C0433}" dt="2022-12-14T02:52:52.086" v="4227" actId="26606"/>
          <ac:spMkLst>
            <pc:docMk/>
            <pc:sldMk cId="1204585943" sldId="281"/>
            <ac:spMk id="3" creationId="{E6C1CED0-7EFE-6889-EA71-1D48D067C2E1}"/>
          </ac:spMkLst>
        </pc:spChg>
        <pc:picChg chg="add">
          <ac:chgData name="Jason Nguyen-Duran" userId="fb15e03d0cc07300" providerId="LiveId" clId="{228B8BA4-B48F-4688-B0A2-E13C329C0433}" dt="2022-12-14T02:52:52.086" v="4227" actId="26606"/>
          <ac:picMkLst>
            <pc:docMk/>
            <pc:sldMk cId="1204585943" sldId="281"/>
            <ac:picMk id="5" creationId="{38550BEE-6EB4-1C49-390B-3E2DFF1F994D}"/>
          </ac:picMkLst>
        </pc:picChg>
        <pc:cxnChg chg="add">
          <ac:chgData name="Jason Nguyen-Duran" userId="fb15e03d0cc07300" providerId="LiveId" clId="{228B8BA4-B48F-4688-B0A2-E13C329C0433}" dt="2022-12-14T02:52:52.086" v="4227" actId="26606"/>
          <ac:cxnSpMkLst>
            <pc:docMk/>
            <pc:sldMk cId="1204585943" sldId="281"/>
            <ac:cxnSpMk id="9" creationId="{A7F400EE-A8A5-48AF-B4D6-291B52C6F0B0}"/>
          </ac:cxnSpMkLst>
        </pc:cxnChg>
      </pc:sldChg>
      <pc:sldChg chg="addSp modSp mod setBg">
        <pc:chgData name="Jason Nguyen-Duran" userId="fb15e03d0cc07300" providerId="LiveId" clId="{228B8BA4-B48F-4688-B0A2-E13C329C0433}" dt="2022-12-15T04:54:15.003" v="4651" actId="20577"/>
        <pc:sldMkLst>
          <pc:docMk/>
          <pc:sldMk cId="4101676907" sldId="282"/>
        </pc:sldMkLst>
        <pc:spChg chg="mod">
          <ac:chgData name="Jason Nguyen-Duran" userId="fb15e03d0cc07300" providerId="LiveId" clId="{228B8BA4-B48F-4688-B0A2-E13C329C0433}" dt="2022-12-15T04:54:15.003" v="4651" actId="20577"/>
          <ac:spMkLst>
            <pc:docMk/>
            <pc:sldMk cId="4101676907" sldId="282"/>
            <ac:spMk id="2" creationId="{0BD4B3AF-96C2-C8F9-6630-1A637C206B2D}"/>
          </ac:spMkLst>
        </pc:spChg>
        <pc:spChg chg="mod">
          <ac:chgData name="Jason Nguyen-Duran" userId="fb15e03d0cc07300" providerId="LiveId" clId="{228B8BA4-B48F-4688-B0A2-E13C329C0433}" dt="2022-12-14T02:56:18.159" v="4644" actId="33524"/>
          <ac:spMkLst>
            <pc:docMk/>
            <pc:sldMk cId="4101676907" sldId="282"/>
            <ac:spMk id="3" creationId="{C6DC60F2-FD84-117B-BFD4-30FA1030CEF9}"/>
          </ac:spMkLst>
        </pc:spChg>
        <pc:picChg chg="add">
          <ac:chgData name="Jason Nguyen-Duran" userId="fb15e03d0cc07300" providerId="LiveId" clId="{228B8BA4-B48F-4688-B0A2-E13C329C0433}" dt="2022-12-14T02:52:44.735" v="4226" actId="26606"/>
          <ac:picMkLst>
            <pc:docMk/>
            <pc:sldMk cId="4101676907" sldId="282"/>
            <ac:picMk id="5" creationId="{92776546-DD3B-B3E2-068C-CC1D1EEE7335}"/>
          </ac:picMkLst>
        </pc:picChg>
        <pc:cxnChg chg="add">
          <ac:chgData name="Jason Nguyen-Duran" userId="fb15e03d0cc07300" providerId="LiveId" clId="{228B8BA4-B48F-4688-B0A2-E13C329C0433}" dt="2022-12-14T02:52:44.735" v="4226" actId="26606"/>
          <ac:cxnSpMkLst>
            <pc:docMk/>
            <pc:sldMk cId="4101676907" sldId="282"/>
            <ac:cxnSpMk id="9" creationId="{A7F400EE-A8A5-48AF-B4D6-291B52C6F0B0}"/>
          </ac:cxnSpMkLst>
        </pc:cxnChg>
      </pc:sldChg>
      <pc:sldChg chg="addSp delSp modSp mod setBg addAnim">
        <pc:chgData name="Jason Nguyen-Duran" userId="fb15e03d0cc07300" providerId="LiveId" clId="{228B8BA4-B48F-4688-B0A2-E13C329C0433}" dt="2022-12-14T02:18:42.756" v="2639"/>
        <pc:sldMkLst>
          <pc:docMk/>
          <pc:sldMk cId="2336668936" sldId="284"/>
        </pc:sldMkLst>
        <pc:spChg chg="mod">
          <ac:chgData name="Jason Nguyen-Duran" userId="fb15e03d0cc07300" providerId="LiveId" clId="{228B8BA4-B48F-4688-B0A2-E13C329C0433}" dt="2022-12-14T02:18:42.756" v="2638" actId="26606"/>
          <ac:spMkLst>
            <pc:docMk/>
            <pc:sldMk cId="2336668936" sldId="284"/>
            <ac:spMk id="2" creationId="{620B7EBC-F4CD-DFDC-770A-578D467ADA4F}"/>
          </ac:spMkLst>
        </pc:spChg>
        <pc:spChg chg="mod">
          <ac:chgData name="Jason Nguyen-Duran" userId="fb15e03d0cc07300" providerId="LiveId" clId="{228B8BA4-B48F-4688-B0A2-E13C329C0433}" dt="2022-12-14T02:18:42.756" v="2638" actId="26606"/>
          <ac:spMkLst>
            <pc:docMk/>
            <pc:sldMk cId="2336668936" sldId="284"/>
            <ac:spMk id="3" creationId="{D00FBCD3-DD13-DA0C-7F66-D08C4D85B428}"/>
          </ac:spMkLst>
        </pc:spChg>
        <pc:spChg chg="add del">
          <ac:chgData name="Jason Nguyen-Duran" userId="fb15e03d0cc07300" providerId="LiveId" clId="{228B8BA4-B48F-4688-B0A2-E13C329C0433}" dt="2022-12-14T02:18:42.748" v="2637" actId="26606"/>
          <ac:spMkLst>
            <pc:docMk/>
            <pc:sldMk cId="2336668936" sldId="284"/>
            <ac:spMk id="14" creationId="{7316481C-0A49-4796-812B-0D64F063B720}"/>
          </ac:spMkLst>
        </pc:spChg>
        <pc:spChg chg="add del">
          <ac:chgData name="Jason Nguyen-Duran" userId="fb15e03d0cc07300" providerId="LiveId" clId="{228B8BA4-B48F-4688-B0A2-E13C329C0433}" dt="2022-12-14T02:18:42.748" v="2637" actId="26606"/>
          <ac:spMkLst>
            <pc:docMk/>
            <pc:sldMk cId="2336668936" sldId="284"/>
            <ac:spMk id="16" creationId="{A5271697-90F1-4A23-8EF2-0179F2EAFACB}"/>
          </ac:spMkLst>
        </pc:spChg>
        <pc:spChg chg="add del">
          <ac:chgData name="Jason Nguyen-Duran" userId="fb15e03d0cc07300" providerId="LiveId" clId="{228B8BA4-B48F-4688-B0A2-E13C329C0433}" dt="2022-12-14T02:18:42.748" v="2637" actId="26606"/>
          <ac:spMkLst>
            <pc:docMk/>
            <pc:sldMk cId="2336668936" sldId="284"/>
            <ac:spMk id="40" creationId="{D9F5512A-48E1-4C07-B75E-3CCC517B6804}"/>
          </ac:spMkLst>
        </pc:spChg>
        <pc:spChg chg="add">
          <ac:chgData name="Jason Nguyen-Duran" userId="fb15e03d0cc07300" providerId="LiveId" clId="{228B8BA4-B48F-4688-B0A2-E13C329C0433}" dt="2022-12-14T02:18:42.756" v="2638" actId="26606"/>
          <ac:spMkLst>
            <pc:docMk/>
            <pc:sldMk cId="2336668936" sldId="284"/>
            <ac:spMk id="42" creationId="{6166C6D1-23AC-49C4-BA07-238E4E9F8CEB}"/>
          </ac:spMkLst>
        </pc:spChg>
        <pc:spChg chg="add">
          <ac:chgData name="Jason Nguyen-Duran" userId="fb15e03d0cc07300" providerId="LiveId" clId="{228B8BA4-B48F-4688-B0A2-E13C329C0433}" dt="2022-12-14T02:18:42.756" v="2638" actId="26606"/>
          <ac:spMkLst>
            <pc:docMk/>
            <pc:sldMk cId="2336668936" sldId="284"/>
            <ac:spMk id="43" creationId="{1C091803-41C2-48E0-9228-5148460C7479}"/>
          </ac:spMkLst>
        </pc:spChg>
        <pc:spChg chg="add">
          <ac:chgData name="Jason Nguyen-Duran" userId="fb15e03d0cc07300" providerId="LiveId" clId="{228B8BA4-B48F-4688-B0A2-E13C329C0433}" dt="2022-12-14T02:18:42.756" v="2638" actId="26606"/>
          <ac:spMkLst>
            <pc:docMk/>
            <pc:sldMk cId="2336668936" sldId="284"/>
            <ac:spMk id="44" creationId="{64C1ECFF-79D4-4304-8755-639B1BB1ED17}"/>
          </ac:spMkLst>
        </pc:spChg>
        <pc:spChg chg="add">
          <ac:chgData name="Jason Nguyen-Duran" userId="fb15e03d0cc07300" providerId="LiveId" clId="{228B8BA4-B48F-4688-B0A2-E13C329C0433}" dt="2022-12-14T02:18:42.756" v="2638" actId="26606"/>
          <ac:spMkLst>
            <pc:docMk/>
            <pc:sldMk cId="2336668936" sldId="284"/>
            <ac:spMk id="45" creationId="{05CC4153-3F0D-4F4C-8F12-E8FC3FA40AEE}"/>
          </ac:spMkLst>
        </pc:spChg>
        <pc:grpChg chg="add del">
          <ac:chgData name="Jason Nguyen-Duran" userId="fb15e03d0cc07300" providerId="LiveId" clId="{228B8BA4-B48F-4688-B0A2-E13C329C0433}" dt="2022-12-14T02:18:42.748" v="2637" actId="26606"/>
          <ac:grpSpMkLst>
            <pc:docMk/>
            <pc:sldMk cId="2336668936" sldId="284"/>
            <ac:grpSpMk id="18" creationId="{1F49CE81-B2F4-47B2-9D4A-886DCE0A8404}"/>
          </ac:grpSpMkLst>
        </pc:grpChg>
        <pc:picChg chg="add mod">
          <ac:chgData name="Jason Nguyen-Duran" userId="fb15e03d0cc07300" providerId="LiveId" clId="{228B8BA4-B48F-4688-B0A2-E13C329C0433}" dt="2022-12-14T02:18:42.756" v="2638" actId="26606"/>
          <ac:picMkLst>
            <pc:docMk/>
            <pc:sldMk cId="2336668936" sldId="284"/>
            <ac:picMk id="5" creationId="{EBAE28CE-6883-C1F2-4DCC-9F9EEBE018FE}"/>
          </ac:picMkLst>
        </pc:picChg>
        <pc:picChg chg="add mod ord">
          <ac:chgData name="Jason Nguyen-Duran" userId="fb15e03d0cc07300" providerId="LiveId" clId="{228B8BA4-B48F-4688-B0A2-E13C329C0433}" dt="2022-12-14T02:18:42.756" v="2638" actId="26606"/>
          <ac:picMkLst>
            <pc:docMk/>
            <pc:sldMk cId="2336668936" sldId="284"/>
            <ac:picMk id="7" creationId="{4114F578-1C62-DC9E-DC95-7FF92728A62D}"/>
          </ac:picMkLst>
        </pc:picChg>
        <pc:picChg chg="add mod">
          <ac:chgData name="Jason Nguyen-Duran" userId="fb15e03d0cc07300" providerId="LiveId" clId="{228B8BA4-B48F-4688-B0A2-E13C329C0433}" dt="2022-12-14T02:18:42.756" v="2638" actId="26606"/>
          <ac:picMkLst>
            <pc:docMk/>
            <pc:sldMk cId="2336668936" sldId="284"/>
            <ac:picMk id="9" creationId="{6A85CA8E-70DA-210B-A10A-4705203D2FE3}"/>
          </ac:picMkLst>
        </pc:picChg>
      </pc:sldChg>
      <pc:sldChg chg="addSp modSp add mod setBg">
        <pc:chgData name="Jason Nguyen-Duran" userId="fb15e03d0cc07300" providerId="LiveId" clId="{228B8BA4-B48F-4688-B0A2-E13C329C0433}" dt="2022-12-14T02:36:44.130" v="2672" actId="26606"/>
        <pc:sldMkLst>
          <pc:docMk/>
          <pc:sldMk cId="3064618537" sldId="285"/>
        </pc:sldMkLst>
        <pc:spChg chg="mod">
          <ac:chgData name="Jason Nguyen-Duran" userId="fb15e03d0cc07300" providerId="LiveId" clId="{228B8BA4-B48F-4688-B0A2-E13C329C0433}" dt="2022-12-14T02:36:44.130" v="2672" actId="26606"/>
          <ac:spMkLst>
            <pc:docMk/>
            <pc:sldMk cId="3064618537" sldId="285"/>
            <ac:spMk id="2" creationId="{12570DED-E942-4274-A5C5-61D0403EDC64}"/>
          </ac:spMkLst>
        </pc:spChg>
        <pc:spChg chg="mod">
          <ac:chgData name="Jason Nguyen-Duran" userId="fb15e03d0cc07300" providerId="LiveId" clId="{228B8BA4-B48F-4688-B0A2-E13C329C0433}" dt="2022-12-14T02:36:44.130" v="2672" actId="26606"/>
          <ac:spMkLst>
            <pc:docMk/>
            <pc:sldMk cId="3064618537" sldId="285"/>
            <ac:spMk id="7" creationId="{FADDAB32-E602-42AB-85E5-81A683738955}"/>
          </ac:spMkLst>
        </pc:spChg>
        <pc:picChg chg="mod ord">
          <ac:chgData name="Jason Nguyen-Duran" userId="fb15e03d0cc07300" providerId="LiveId" clId="{228B8BA4-B48F-4688-B0A2-E13C329C0433}" dt="2022-12-14T02:36:44.130" v="2672" actId="26606"/>
          <ac:picMkLst>
            <pc:docMk/>
            <pc:sldMk cId="3064618537" sldId="285"/>
            <ac:picMk id="23" creationId="{440B3EAD-C269-F198-B25A-972755C900E7}"/>
          </ac:picMkLst>
        </pc:picChg>
        <pc:cxnChg chg="add">
          <ac:chgData name="Jason Nguyen-Duran" userId="fb15e03d0cc07300" providerId="LiveId" clId="{228B8BA4-B48F-4688-B0A2-E13C329C0433}" dt="2022-12-14T02:36:44.130" v="2672" actId="26606"/>
          <ac:cxnSpMkLst>
            <pc:docMk/>
            <pc:sldMk cId="3064618537" sldId="285"/>
            <ac:cxnSpMk id="28" creationId="{A7F400EE-A8A5-48AF-B4D6-291B52C6F0B0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Temperature and Humidity Chart</a:t>
            </a:r>
          </a:p>
        </c:rich>
      </c:tx>
      <c:layout>
        <c:manualLayout>
          <c:xMode val="edge"/>
          <c:yMode val="edge"/>
          <c:x val="0.20640586517036419"/>
          <c:y val="0.173099867061370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919291338582678E-2"/>
          <c:y val="0.29671296296296296"/>
          <c:w val="0.8973453630796151"/>
          <c:h val="0.57618614886165576"/>
        </c:manualLayout>
      </c:layout>
      <c:lineChart>
        <c:grouping val="standard"/>
        <c:varyColors val="0"/>
        <c:ser>
          <c:idx val="0"/>
          <c:order val="0"/>
          <c:tx>
            <c:strRef>
              <c:f>formatdata!$A$1</c:f>
              <c:strCache>
                <c:ptCount val="1"/>
                <c:pt idx="0">
                  <c:v>Celsius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formatdata!$A$2:$A$69</c:f>
              <c:numCache>
                <c:formatCode>General</c:formatCode>
                <c:ptCount val="68"/>
                <c:pt idx="0">
                  <c:v>13.89</c:v>
                </c:pt>
                <c:pt idx="1">
                  <c:v>12.78</c:v>
                </c:pt>
                <c:pt idx="2">
                  <c:v>12.78</c:v>
                </c:pt>
                <c:pt idx="3">
                  <c:v>12.22</c:v>
                </c:pt>
                <c:pt idx="4">
                  <c:v>13.33</c:v>
                </c:pt>
                <c:pt idx="5">
                  <c:v>11.11</c:v>
                </c:pt>
                <c:pt idx="6">
                  <c:v>12.78</c:v>
                </c:pt>
                <c:pt idx="7">
                  <c:v>11.67</c:v>
                </c:pt>
                <c:pt idx="8">
                  <c:v>11.67</c:v>
                </c:pt>
                <c:pt idx="9">
                  <c:v>11.67</c:v>
                </c:pt>
                <c:pt idx="10">
                  <c:v>10.56</c:v>
                </c:pt>
                <c:pt idx="11">
                  <c:v>10.56</c:v>
                </c:pt>
                <c:pt idx="12">
                  <c:v>12.22</c:v>
                </c:pt>
                <c:pt idx="13">
                  <c:v>13.89</c:v>
                </c:pt>
                <c:pt idx="14">
                  <c:v>14.44</c:v>
                </c:pt>
                <c:pt idx="15">
                  <c:v>18.329999999999998</c:v>
                </c:pt>
                <c:pt idx="16">
                  <c:v>19.440000000000001</c:v>
                </c:pt>
                <c:pt idx="17">
                  <c:v>18.89</c:v>
                </c:pt>
                <c:pt idx="18">
                  <c:v>15.56</c:v>
                </c:pt>
                <c:pt idx="19">
                  <c:v>13.89</c:v>
                </c:pt>
                <c:pt idx="20">
                  <c:v>13.89</c:v>
                </c:pt>
                <c:pt idx="21">
                  <c:v>13.89</c:v>
                </c:pt>
                <c:pt idx="22">
                  <c:v>14.44</c:v>
                </c:pt>
                <c:pt idx="23">
                  <c:v>13.89</c:v>
                </c:pt>
                <c:pt idx="24">
                  <c:v>13.89</c:v>
                </c:pt>
                <c:pt idx="25">
                  <c:v>13.33</c:v>
                </c:pt>
                <c:pt idx="26">
                  <c:v>13.89</c:v>
                </c:pt>
                <c:pt idx="27">
                  <c:v>12.22</c:v>
                </c:pt>
                <c:pt idx="28">
                  <c:v>12.78</c:v>
                </c:pt>
                <c:pt idx="29">
                  <c:v>12.78</c:v>
                </c:pt>
                <c:pt idx="30">
                  <c:v>15.56</c:v>
                </c:pt>
                <c:pt idx="31">
                  <c:v>18.329999999999998</c:v>
                </c:pt>
                <c:pt idx="32">
                  <c:v>19.440000000000001</c:v>
                </c:pt>
                <c:pt idx="33">
                  <c:v>17.78</c:v>
                </c:pt>
                <c:pt idx="34">
                  <c:v>17.78</c:v>
                </c:pt>
                <c:pt idx="35">
                  <c:v>15</c:v>
                </c:pt>
                <c:pt idx="36">
                  <c:v>13.89</c:v>
                </c:pt>
                <c:pt idx="37">
                  <c:v>13.33</c:v>
                </c:pt>
                <c:pt idx="38">
                  <c:v>13.33</c:v>
                </c:pt>
                <c:pt idx="39">
                  <c:v>12.78</c:v>
                </c:pt>
                <c:pt idx="40">
                  <c:v>13.33</c:v>
                </c:pt>
                <c:pt idx="41">
                  <c:v>13.33</c:v>
                </c:pt>
                <c:pt idx="42">
                  <c:v>12.22</c:v>
                </c:pt>
                <c:pt idx="43">
                  <c:v>12.22</c:v>
                </c:pt>
                <c:pt idx="44">
                  <c:v>11.11</c:v>
                </c:pt>
                <c:pt idx="45">
                  <c:v>10.56</c:v>
                </c:pt>
                <c:pt idx="46">
                  <c:v>10</c:v>
                </c:pt>
                <c:pt idx="47">
                  <c:v>10.56</c:v>
                </c:pt>
                <c:pt idx="48">
                  <c:v>10</c:v>
                </c:pt>
                <c:pt idx="49">
                  <c:v>11.67</c:v>
                </c:pt>
                <c:pt idx="50">
                  <c:v>13.33</c:v>
                </c:pt>
                <c:pt idx="51">
                  <c:v>15</c:v>
                </c:pt>
                <c:pt idx="52">
                  <c:v>15</c:v>
                </c:pt>
                <c:pt idx="53">
                  <c:v>15.56</c:v>
                </c:pt>
                <c:pt idx="54">
                  <c:v>14.44</c:v>
                </c:pt>
                <c:pt idx="55">
                  <c:v>13.89</c:v>
                </c:pt>
                <c:pt idx="56">
                  <c:v>12.22</c:v>
                </c:pt>
                <c:pt idx="57">
                  <c:v>12.22</c:v>
                </c:pt>
                <c:pt idx="58">
                  <c:v>12.22</c:v>
                </c:pt>
                <c:pt idx="59">
                  <c:v>11.67</c:v>
                </c:pt>
                <c:pt idx="60">
                  <c:v>12.22</c:v>
                </c:pt>
                <c:pt idx="61">
                  <c:v>12.22</c:v>
                </c:pt>
                <c:pt idx="62">
                  <c:v>11.67</c:v>
                </c:pt>
                <c:pt idx="63">
                  <c:v>12.78</c:v>
                </c:pt>
                <c:pt idx="64">
                  <c:v>11.67</c:v>
                </c:pt>
                <c:pt idx="65">
                  <c:v>11.67</c:v>
                </c:pt>
                <c:pt idx="66">
                  <c:v>11.67</c:v>
                </c:pt>
                <c:pt idx="67">
                  <c:v>11.11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35-4433-802B-8178935DF1E5}"/>
            </c:ext>
          </c:extLst>
        </c:ser>
        <c:ser>
          <c:idx val="1"/>
          <c:order val="1"/>
          <c:tx>
            <c:strRef>
              <c:f>formatdata!$B$1</c:f>
              <c:strCache>
                <c:ptCount val="1"/>
                <c:pt idx="0">
                  <c:v>Fahrenheit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formatdata!$B$2:$B$69</c:f>
              <c:numCache>
                <c:formatCode>General</c:formatCode>
                <c:ptCount val="68"/>
                <c:pt idx="0">
                  <c:v>57.002000000000002</c:v>
                </c:pt>
                <c:pt idx="1">
                  <c:v>55.003999999999998</c:v>
                </c:pt>
                <c:pt idx="2">
                  <c:v>55.003999999999998</c:v>
                </c:pt>
                <c:pt idx="3">
                  <c:v>53.996000000000002</c:v>
                </c:pt>
                <c:pt idx="4">
                  <c:v>55.994</c:v>
                </c:pt>
                <c:pt idx="5">
                  <c:v>51.997999999999998</c:v>
                </c:pt>
                <c:pt idx="6">
                  <c:v>55.003999999999998</c:v>
                </c:pt>
                <c:pt idx="7">
                  <c:v>53.006</c:v>
                </c:pt>
                <c:pt idx="8">
                  <c:v>53.006</c:v>
                </c:pt>
                <c:pt idx="9">
                  <c:v>53.006</c:v>
                </c:pt>
                <c:pt idx="10">
                  <c:v>51.008000000000003</c:v>
                </c:pt>
                <c:pt idx="11">
                  <c:v>51.008000000000003</c:v>
                </c:pt>
                <c:pt idx="12">
                  <c:v>53.996000000000002</c:v>
                </c:pt>
                <c:pt idx="13">
                  <c:v>57.002000000000002</c:v>
                </c:pt>
                <c:pt idx="14">
                  <c:v>57.991999999999997</c:v>
                </c:pt>
                <c:pt idx="15">
                  <c:v>64.994</c:v>
                </c:pt>
                <c:pt idx="16">
                  <c:v>66.992000000000004</c:v>
                </c:pt>
                <c:pt idx="17">
                  <c:v>66.001999999999995</c:v>
                </c:pt>
                <c:pt idx="18">
                  <c:v>60.007999999999903</c:v>
                </c:pt>
                <c:pt idx="19">
                  <c:v>57.002000000000002</c:v>
                </c:pt>
                <c:pt idx="20">
                  <c:v>57.002000000000002</c:v>
                </c:pt>
                <c:pt idx="21">
                  <c:v>57.002000000000002</c:v>
                </c:pt>
                <c:pt idx="22">
                  <c:v>57.991999999999997</c:v>
                </c:pt>
                <c:pt idx="23">
                  <c:v>57.002000000000002</c:v>
                </c:pt>
                <c:pt idx="24">
                  <c:v>57.002000000000002</c:v>
                </c:pt>
                <c:pt idx="25">
                  <c:v>55.994</c:v>
                </c:pt>
                <c:pt idx="26">
                  <c:v>57.002000000000002</c:v>
                </c:pt>
                <c:pt idx="27">
                  <c:v>53.996000000000002</c:v>
                </c:pt>
                <c:pt idx="28">
                  <c:v>55.003999999999998</c:v>
                </c:pt>
                <c:pt idx="29">
                  <c:v>55.003999999999998</c:v>
                </c:pt>
                <c:pt idx="30">
                  <c:v>60.007999999999903</c:v>
                </c:pt>
                <c:pt idx="31">
                  <c:v>64.994</c:v>
                </c:pt>
                <c:pt idx="32">
                  <c:v>66.992000000000004</c:v>
                </c:pt>
                <c:pt idx="33">
                  <c:v>64.004000000000005</c:v>
                </c:pt>
                <c:pt idx="34">
                  <c:v>64.004000000000005</c:v>
                </c:pt>
                <c:pt idx="35">
                  <c:v>59</c:v>
                </c:pt>
                <c:pt idx="36">
                  <c:v>57.002000000000002</c:v>
                </c:pt>
                <c:pt idx="37">
                  <c:v>55.994</c:v>
                </c:pt>
                <c:pt idx="38">
                  <c:v>55.994</c:v>
                </c:pt>
                <c:pt idx="39">
                  <c:v>55.003999999999998</c:v>
                </c:pt>
                <c:pt idx="40">
                  <c:v>55.994</c:v>
                </c:pt>
                <c:pt idx="41">
                  <c:v>55.994</c:v>
                </c:pt>
                <c:pt idx="42">
                  <c:v>53.996000000000002</c:v>
                </c:pt>
                <c:pt idx="43">
                  <c:v>53.996000000000002</c:v>
                </c:pt>
                <c:pt idx="44">
                  <c:v>51.997999999999998</c:v>
                </c:pt>
                <c:pt idx="45">
                  <c:v>51.008000000000003</c:v>
                </c:pt>
                <c:pt idx="46">
                  <c:v>50</c:v>
                </c:pt>
                <c:pt idx="47">
                  <c:v>51.008000000000003</c:v>
                </c:pt>
                <c:pt idx="48">
                  <c:v>50</c:v>
                </c:pt>
                <c:pt idx="49">
                  <c:v>53.006</c:v>
                </c:pt>
                <c:pt idx="50">
                  <c:v>55.994</c:v>
                </c:pt>
                <c:pt idx="51">
                  <c:v>59</c:v>
                </c:pt>
                <c:pt idx="52">
                  <c:v>59</c:v>
                </c:pt>
                <c:pt idx="53">
                  <c:v>60.007999999999903</c:v>
                </c:pt>
                <c:pt idx="54">
                  <c:v>57.991999999999997</c:v>
                </c:pt>
                <c:pt idx="55">
                  <c:v>57.002000000000002</c:v>
                </c:pt>
                <c:pt idx="56">
                  <c:v>53.996000000000002</c:v>
                </c:pt>
                <c:pt idx="57">
                  <c:v>53.996000000000002</c:v>
                </c:pt>
                <c:pt idx="58">
                  <c:v>53.996000000000002</c:v>
                </c:pt>
                <c:pt idx="59">
                  <c:v>53.006</c:v>
                </c:pt>
                <c:pt idx="60">
                  <c:v>53.996000000000002</c:v>
                </c:pt>
                <c:pt idx="61">
                  <c:v>53.996000000000002</c:v>
                </c:pt>
                <c:pt idx="62">
                  <c:v>53.006</c:v>
                </c:pt>
                <c:pt idx="63">
                  <c:v>55.003999999999998</c:v>
                </c:pt>
                <c:pt idx="64">
                  <c:v>53.006</c:v>
                </c:pt>
                <c:pt idx="65">
                  <c:v>53.006</c:v>
                </c:pt>
                <c:pt idx="66">
                  <c:v>53.006</c:v>
                </c:pt>
                <c:pt idx="67">
                  <c:v>51.997999999999998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35-4433-802B-8178935DF1E5}"/>
            </c:ext>
          </c:extLst>
        </c:ser>
        <c:ser>
          <c:idx val="2"/>
          <c:order val="2"/>
          <c:tx>
            <c:strRef>
              <c:f>formatdata!$C$1</c:f>
              <c:strCache>
                <c:ptCount val="1"/>
                <c:pt idx="0">
                  <c:v>Humidity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formatdata!$C$2:$C$69</c:f>
              <c:numCache>
                <c:formatCode>General</c:formatCode>
                <c:ptCount val="68"/>
                <c:pt idx="0">
                  <c:v>13.056646935330001</c:v>
                </c:pt>
                <c:pt idx="1">
                  <c:v>14.059124980638</c:v>
                </c:pt>
                <c:pt idx="2">
                  <c:v>14.059124980638</c:v>
                </c:pt>
                <c:pt idx="3">
                  <c:v>15.05652936441</c:v>
                </c:pt>
                <c:pt idx="4">
                  <c:v>13.061847456869</c:v>
                </c:pt>
                <c:pt idx="5">
                  <c:v>16.070076210358</c:v>
                </c:pt>
                <c:pt idx="6">
                  <c:v>14.059124980638</c:v>
                </c:pt>
                <c:pt idx="7">
                  <c:v>16.062687876799998</c:v>
                </c:pt>
                <c:pt idx="8">
                  <c:v>15.061729483728</c:v>
                </c:pt>
                <c:pt idx="9">
                  <c:v>14.058875226455999</c:v>
                </c:pt>
                <c:pt idx="10">
                  <c:v>18.062451338071</c:v>
                </c:pt>
                <c:pt idx="11">
                  <c:v>18.062451338071</c:v>
                </c:pt>
                <c:pt idx="12">
                  <c:v>18.065622762381</c:v>
                </c:pt>
                <c:pt idx="13">
                  <c:v>14.048900316845</c:v>
                </c:pt>
                <c:pt idx="14">
                  <c:v>16.048730146299999</c:v>
                </c:pt>
                <c:pt idx="15">
                  <c:v>13.036369677570001</c:v>
                </c:pt>
                <c:pt idx="16">
                  <c:v>13.02848471563</c:v>
                </c:pt>
                <c:pt idx="17">
                  <c:v>12.030110479140999</c:v>
                </c:pt>
                <c:pt idx="18">
                  <c:v>16.037739675904</c:v>
                </c:pt>
                <c:pt idx="19">
                  <c:v>16.044254863203001</c:v>
                </c:pt>
                <c:pt idx="20">
                  <c:v>16.044254863203001</c:v>
                </c:pt>
                <c:pt idx="21">
                  <c:v>16.044254863203001</c:v>
                </c:pt>
                <c:pt idx="22">
                  <c:v>17.046286200373</c:v>
                </c:pt>
                <c:pt idx="23">
                  <c:v>18.045100060239001</c:v>
                </c:pt>
                <c:pt idx="24">
                  <c:v>16.044254863203001</c:v>
                </c:pt>
                <c:pt idx="25">
                  <c:v>16.063327606858</c:v>
                </c:pt>
                <c:pt idx="26">
                  <c:v>15.047275211492</c:v>
                </c:pt>
                <c:pt idx="27">
                  <c:v>16.066174216257</c:v>
                </c:pt>
                <c:pt idx="28">
                  <c:v>15.053962314568</c:v>
                </c:pt>
                <c:pt idx="29">
                  <c:v>17.055901351789</c:v>
                </c:pt>
                <c:pt idx="30">
                  <c:v>17.040069443623999</c:v>
                </c:pt>
                <c:pt idx="31">
                  <c:v>16.032998092837001</c:v>
                </c:pt>
                <c:pt idx="32">
                  <c:v>16.023411564050999</c:v>
                </c:pt>
                <c:pt idx="33">
                  <c:v>18.024846954428</c:v>
                </c:pt>
                <c:pt idx="34">
                  <c:v>18.024846954428</c:v>
                </c:pt>
                <c:pt idx="35">
                  <c:v>20.040687653993999</c:v>
                </c:pt>
                <c:pt idx="36">
                  <c:v>19.051706800826999</c:v>
                </c:pt>
                <c:pt idx="37">
                  <c:v>20.054740136966998</c:v>
                </c:pt>
                <c:pt idx="38">
                  <c:v>18.060310355254</c:v>
                </c:pt>
                <c:pt idx="39">
                  <c:v>21.050183671930998</c:v>
                </c:pt>
                <c:pt idx="40">
                  <c:v>17.056121573123001</c:v>
                </c:pt>
                <c:pt idx="41">
                  <c:v>16.063327606858</c:v>
                </c:pt>
                <c:pt idx="42">
                  <c:v>18.065622762381</c:v>
                </c:pt>
                <c:pt idx="43">
                  <c:v>18.065622762381</c:v>
                </c:pt>
                <c:pt idx="44">
                  <c:v>21.064384953622</c:v>
                </c:pt>
                <c:pt idx="45">
                  <c:v>22.056984503616</c:v>
                </c:pt>
                <c:pt idx="46">
                  <c:v>22.06025881415</c:v>
                </c:pt>
                <c:pt idx="47">
                  <c:v>20.066772134148</c:v>
                </c:pt>
                <c:pt idx="48">
                  <c:v>21.065199912958001</c:v>
                </c:pt>
                <c:pt idx="49">
                  <c:v>18.055509248741</c:v>
                </c:pt>
                <c:pt idx="50">
                  <c:v>16.063327606858</c:v>
                </c:pt>
                <c:pt idx="51">
                  <c:v>17.04975129852</c:v>
                </c:pt>
                <c:pt idx="52">
                  <c:v>16.043088050670001</c:v>
                </c:pt>
                <c:pt idx="53">
                  <c:v>17.040069443623999</c:v>
                </c:pt>
                <c:pt idx="54">
                  <c:v>16.048730146299999</c:v>
                </c:pt>
                <c:pt idx="55">
                  <c:v>17.045525380562999</c:v>
                </c:pt>
                <c:pt idx="56">
                  <c:v>18.065622762381</c:v>
                </c:pt>
                <c:pt idx="57">
                  <c:v>17.067148746166001</c:v>
                </c:pt>
                <c:pt idx="58">
                  <c:v>15.05652936441</c:v>
                </c:pt>
                <c:pt idx="59">
                  <c:v>16.062687876799998</c:v>
                </c:pt>
                <c:pt idx="60">
                  <c:v>14.057740158892001</c:v>
                </c:pt>
                <c:pt idx="61">
                  <c:v>14.057740158892001</c:v>
                </c:pt>
                <c:pt idx="62">
                  <c:v>14.058875226455999</c:v>
                </c:pt>
                <c:pt idx="63">
                  <c:v>13.058766989937</c:v>
                </c:pt>
                <c:pt idx="64">
                  <c:v>14.058875226455999</c:v>
                </c:pt>
                <c:pt idx="65">
                  <c:v>13.061820007938</c:v>
                </c:pt>
                <c:pt idx="66">
                  <c:v>14.058875226455999</c:v>
                </c:pt>
                <c:pt idx="67">
                  <c:v>15.064841768276001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35-4433-802B-8178935DF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8575871"/>
        <c:axId val="928576287"/>
      </c:lineChart>
      <c:catAx>
        <c:axId val="92857587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576287"/>
        <c:crosses val="autoZero"/>
        <c:auto val="1"/>
        <c:lblAlgn val="ctr"/>
        <c:lblOffset val="100"/>
        <c:noMultiLvlLbl val="0"/>
      </c:catAx>
      <c:valAx>
        <c:axId val="92857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575871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513243244131287"/>
          <c:y val="0.92802255399349043"/>
          <c:w val="0.60973513511737432"/>
          <c:h val="4.36585970748090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1AAC4-8E5F-4E37-8715-D2763CA8B924}" type="doc">
      <dgm:prSet loTypeId="urn:microsoft.com/office/officeart/2008/layout/LinedList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1D4E588B-A8B2-4C4C-B5DE-6785772F964F}">
      <dgm:prSet/>
      <dgm:spPr/>
      <dgm:t>
        <a:bodyPr/>
        <a:lstStyle/>
        <a:p>
          <a:r>
            <a:rPr lang="en-US"/>
            <a:t>After everything has been planned and ready to execute, it is time to develop code to download a set of weather observations of our region.</a:t>
          </a:r>
        </a:p>
      </dgm:t>
    </dgm:pt>
    <dgm:pt modelId="{5DBB74DB-263F-409D-89FE-77146DD6112A}" type="parTrans" cxnId="{CE43B27F-4E93-47C7-9A55-4494EC5B81D2}">
      <dgm:prSet/>
      <dgm:spPr/>
      <dgm:t>
        <a:bodyPr/>
        <a:lstStyle/>
        <a:p>
          <a:endParaRPr lang="en-US"/>
        </a:p>
      </dgm:t>
    </dgm:pt>
    <dgm:pt modelId="{C73EC476-1C29-47C5-BE35-840091EEBBA1}" type="sibTrans" cxnId="{CE43B27F-4E93-47C7-9A55-4494EC5B81D2}">
      <dgm:prSet/>
      <dgm:spPr/>
      <dgm:t>
        <a:bodyPr/>
        <a:lstStyle/>
        <a:p>
          <a:endParaRPr lang="en-US"/>
        </a:p>
      </dgm:t>
    </dgm:pt>
    <dgm:pt modelId="{26990629-4561-4BD9-95D4-52DE8EF8E808}">
      <dgm:prSet/>
      <dgm:spPr/>
      <dgm:t>
        <a:bodyPr/>
        <a:lstStyle/>
        <a:p>
          <a:r>
            <a:rPr lang="en-US"/>
            <a:t>The code allowed us to download the information onto a database for analysis. </a:t>
          </a:r>
        </a:p>
      </dgm:t>
    </dgm:pt>
    <dgm:pt modelId="{2A166673-A7D3-4E3B-9967-A366F56ECBC3}" type="parTrans" cxnId="{2A427F20-081F-4705-8ED5-D1E7F1318FB7}">
      <dgm:prSet/>
      <dgm:spPr/>
      <dgm:t>
        <a:bodyPr/>
        <a:lstStyle/>
        <a:p>
          <a:endParaRPr lang="en-US"/>
        </a:p>
      </dgm:t>
    </dgm:pt>
    <dgm:pt modelId="{175A653B-43E2-491F-849E-95586E1392F6}" type="sibTrans" cxnId="{2A427F20-081F-4705-8ED5-D1E7F1318FB7}">
      <dgm:prSet/>
      <dgm:spPr/>
      <dgm:t>
        <a:bodyPr/>
        <a:lstStyle/>
        <a:p>
          <a:endParaRPr lang="en-US"/>
        </a:p>
      </dgm:t>
    </dgm:pt>
    <dgm:pt modelId="{6C148D52-9CB1-41EE-B6E2-B750A8AAF581}" type="pres">
      <dgm:prSet presAssocID="{52D1AAC4-8E5F-4E37-8715-D2763CA8B924}" presName="vert0" presStyleCnt="0">
        <dgm:presLayoutVars>
          <dgm:dir/>
          <dgm:animOne val="branch"/>
          <dgm:animLvl val="lvl"/>
        </dgm:presLayoutVars>
      </dgm:prSet>
      <dgm:spPr/>
    </dgm:pt>
    <dgm:pt modelId="{FF85D854-0AC4-4D25-A157-08EB0678D4AD}" type="pres">
      <dgm:prSet presAssocID="{1D4E588B-A8B2-4C4C-B5DE-6785772F964F}" presName="thickLine" presStyleLbl="alignNode1" presStyleIdx="0" presStyleCnt="2"/>
      <dgm:spPr/>
    </dgm:pt>
    <dgm:pt modelId="{65D60711-1799-4D67-A9CD-C825C4D86ED1}" type="pres">
      <dgm:prSet presAssocID="{1D4E588B-A8B2-4C4C-B5DE-6785772F964F}" presName="horz1" presStyleCnt="0"/>
      <dgm:spPr/>
    </dgm:pt>
    <dgm:pt modelId="{00FA8C25-3322-4BE9-B1E1-6837F35D8BFF}" type="pres">
      <dgm:prSet presAssocID="{1D4E588B-A8B2-4C4C-B5DE-6785772F964F}" presName="tx1" presStyleLbl="revTx" presStyleIdx="0" presStyleCnt="2"/>
      <dgm:spPr/>
    </dgm:pt>
    <dgm:pt modelId="{B403A976-9109-493F-AE8F-CCAA0C7F0E73}" type="pres">
      <dgm:prSet presAssocID="{1D4E588B-A8B2-4C4C-B5DE-6785772F964F}" presName="vert1" presStyleCnt="0"/>
      <dgm:spPr/>
    </dgm:pt>
    <dgm:pt modelId="{7290AFA8-4E16-4335-8FFF-97382DB38B46}" type="pres">
      <dgm:prSet presAssocID="{26990629-4561-4BD9-95D4-52DE8EF8E808}" presName="thickLine" presStyleLbl="alignNode1" presStyleIdx="1" presStyleCnt="2"/>
      <dgm:spPr/>
    </dgm:pt>
    <dgm:pt modelId="{86C8C633-BE2D-4A9E-B306-A4F90BBF2A99}" type="pres">
      <dgm:prSet presAssocID="{26990629-4561-4BD9-95D4-52DE8EF8E808}" presName="horz1" presStyleCnt="0"/>
      <dgm:spPr/>
    </dgm:pt>
    <dgm:pt modelId="{0D4A7335-108D-4425-B7A0-114302C5E845}" type="pres">
      <dgm:prSet presAssocID="{26990629-4561-4BD9-95D4-52DE8EF8E808}" presName="tx1" presStyleLbl="revTx" presStyleIdx="1" presStyleCnt="2"/>
      <dgm:spPr/>
    </dgm:pt>
    <dgm:pt modelId="{9486E7D3-CFC0-486F-81E9-281219C89E52}" type="pres">
      <dgm:prSet presAssocID="{26990629-4561-4BD9-95D4-52DE8EF8E808}" presName="vert1" presStyleCnt="0"/>
      <dgm:spPr/>
    </dgm:pt>
  </dgm:ptLst>
  <dgm:cxnLst>
    <dgm:cxn modelId="{2A427F20-081F-4705-8ED5-D1E7F1318FB7}" srcId="{52D1AAC4-8E5F-4E37-8715-D2763CA8B924}" destId="{26990629-4561-4BD9-95D4-52DE8EF8E808}" srcOrd="1" destOrd="0" parTransId="{2A166673-A7D3-4E3B-9967-A366F56ECBC3}" sibTransId="{175A653B-43E2-491F-849E-95586E1392F6}"/>
    <dgm:cxn modelId="{6593546C-E1CF-4CDD-9794-A4CF6BA0FE17}" type="presOf" srcId="{1D4E588B-A8B2-4C4C-B5DE-6785772F964F}" destId="{00FA8C25-3322-4BE9-B1E1-6837F35D8BFF}" srcOrd="0" destOrd="0" presId="urn:microsoft.com/office/officeart/2008/layout/LinedList"/>
    <dgm:cxn modelId="{CE43B27F-4E93-47C7-9A55-4494EC5B81D2}" srcId="{52D1AAC4-8E5F-4E37-8715-D2763CA8B924}" destId="{1D4E588B-A8B2-4C4C-B5DE-6785772F964F}" srcOrd="0" destOrd="0" parTransId="{5DBB74DB-263F-409D-89FE-77146DD6112A}" sibTransId="{C73EC476-1C29-47C5-BE35-840091EEBBA1}"/>
    <dgm:cxn modelId="{BF8CE794-F296-4145-AFAD-46D27F95EAEF}" type="presOf" srcId="{52D1AAC4-8E5F-4E37-8715-D2763CA8B924}" destId="{6C148D52-9CB1-41EE-B6E2-B750A8AAF581}" srcOrd="0" destOrd="0" presId="urn:microsoft.com/office/officeart/2008/layout/LinedList"/>
    <dgm:cxn modelId="{A4AF71E9-5EEC-4DA4-8057-349AB013C782}" type="presOf" srcId="{26990629-4561-4BD9-95D4-52DE8EF8E808}" destId="{0D4A7335-108D-4425-B7A0-114302C5E845}" srcOrd="0" destOrd="0" presId="urn:microsoft.com/office/officeart/2008/layout/LinedList"/>
    <dgm:cxn modelId="{73268CBA-0C09-4367-A8FE-7AEB9D107F8C}" type="presParOf" srcId="{6C148D52-9CB1-41EE-B6E2-B750A8AAF581}" destId="{FF85D854-0AC4-4D25-A157-08EB0678D4AD}" srcOrd="0" destOrd="0" presId="urn:microsoft.com/office/officeart/2008/layout/LinedList"/>
    <dgm:cxn modelId="{F8E810CD-B1C4-4837-B1ED-FFC2C49978E4}" type="presParOf" srcId="{6C148D52-9CB1-41EE-B6E2-B750A8AAF581}" destId="{65D60711-1799-4D67-A9CD-C825C4D86ED1}" srcOrd="1" destOrd="0" presId="urn:microsoft.com/office/officeart/2008/layout/LinedList"/>
    <dgm:cxn modelId="{8C040A57-22A0-4C0B-9BCA-B02C6702920B}" type="presParOf" srcId="{65D60711-1799-4D67-A9CD-C825C4D86ED1}" destId="{00FA8C25-3322-4BE9-B1E1-6837F35D8BFF}" srcOrd="0" destOrd="0" presId="urn:microsoft.com/office/officeart/2008/layout/LinedList"/>
    <dgm:cxn modelId="{7D9E6A37-AE0F-46B8-8650-050FF0DB455E}" type="presParOf" srcId="{65D60711-1799-4D67-A9CD-C825C4D86ED1}" destId="{B403A976-9109-493F-AE8F-CCAA0C7F0E73}" srcOrd="1" destOrd="0" presId="urn:microsoft.com/office/officeart/2008/layout/LinedList"/>
    <dgm:cxn modelId="{00B13F7D-106C-4DBB-9922-46CFFEDEF6B8}" type="presParOf" srcId="{6C148D52-9CB1-41EE-B6E2-B750A8AAF581}" destId="{7290AFA8-4E16-4335-8FFF-97382DB38B46}" srcOrd="2" destOrd="0" presId="urn:microsoft.com/office/officeart/2008/layout/LinedList"/>
    <dgm:cxn modelId="{F3526F12-00E2-478A-91F3-9901E838C8EE}" type="presParOf" srcId="{6C148D52-9CB1-41EE-B6E2-B750A8AAF581}" destId="{86C8C633-BE2D-4A9E-B306-A4F90BBF2A99}" srcOrd="3" destOrd="0" presId="urn:microsoft.com/office/officeart/2008/layout/LinedList"/>
    <dgm:cxn modelId="{575943D1-2A99-445B-B28A-8DCE16830938}" type="presParOf" srcId="{86C8C633-BE2D-4A9E-B306-A4F90BBF2A99}" destId="{0D4A7335-108D-4425-B7A0-114302C5E845}" srcOrd="0" destOrd="0" presId="urn:microsoft.com/office/officeart/2008/layout/LinedList"/>
    <dgm:cxn modelId="{22650E3B-1E28-4A15-80F7-561F0C71A276}" type="presParOf" srcId="{86C8C633-BE2D-4A9E-B306-A4F90BBF2A99}" destId="{9486E7D3-CFC0-486F-81E9-281219C89E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AE7B72-9A81-46FC-A19A-B300DD823544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B955D56-C000-4DEB-B3DD-D981BC5CEC20}">
      <dgm:prSet/>
      <dgm:spPr/>
      <dgm:t>
        <a:bodyPr/>
        <a:lstStyle/>
        <a:p>
          <a:r>
            <a:rPr lang="en-US"/>
            <a:t>The code to create Fahrenheight plot:</a:t>
          </a:r>
        </a:p>
      </dgm:t>
    </dgm:pt>
    <dgm:pt modelId="{E083FE98-E186-47FC-B634-382F1E830FD9}" type="parTrans" cxnId="{2EB4DE38-B5EA-45FD-8942-8386FC6B137F}">
      <dgm:prSet/>
      <dgm:spPr/>
      <dgm:t>
        <a:bodyPr/>
        <a:lstStyle/>
        <a:p>
          <a:endParaRPr lang="en-US"/>
        </a:p>
      </dgm:t>
    </dgm:pt>
    <dgm:pt modelId="{3B7F3D34-B8AE-45F7-9B20-17CF93AED813}" type="sibTrans" cxnId="{2EB4DE38-B5EA-45FD-8942-8386FC6B137F}">
      <dgm:prSet/>
      <dgm:spPr/>
      <dgm:t>
        <a:bodyPr/>
        <a:lstStyle/>
        <a:p>
          <a:endParaRPr lang="en-US"/>
        </a:p>
      </dgm:t>
    </dgm:pt>
    <dgm:pt modelId="{DEDC24C3-D8AD-4D2D-8AB9-B8EA861D678B}">
      <dgm:prSet/>
      <dgm:spPr/>
      <dgm:t>
        <a:bodyPr/>
        <a:lstStyle/>
        <a:p>
          <a:r>
            <a:rPr lang="en-US"/>
            <a:t>import pandas as pd</a:t>
          </a:r>
        </a:p>
      </dgm:t>
    </dgm:pt>
    <dgm:pt modelId="{7D6F79C6-4AD0-445F-9852-17928CEE24F8}" type="parTrans" cxnId="{5D7E2909-CE6A-4E20-ADDA-D66F3FA76F55}">
      <dgm:prSet/>
      <dgm:spPr/>
      <dgm:t>
        <a:bodyPr/>
        <a:lstStyle/>
        <a:p>
          <a:endParaRPr lang="en-US"/>
        </a:p>
      </dgm:t>
    </dgm:pt>
    <dgm:pt modelId="{B93ED39F-7D20-4E20-B4D2-A9A28542B5D8}" type="sibTrans" cxnId="{5D7E2909-CE6A-4E20-ADDA-D66F3FA76F55}">
      <dgm:prSet/>
      <dgm:spPr/>
      <dgm:t>
        <a:bodyPr/>
        <a:lstStyle/>
        <a:p>
          <a:endParaRPr lang="en-US"/>
        </a:p>
      </dgm:t>
    </dgm:pt>
    <dgm:pt modelId="{B0548E27-6812-4147-BC69-6F675119BB92}">
      <dgm:prSet/>
      <dgm:spPr/>
      <dgm:t>
        <a:bodyPr/>
        <a:lstStyle/>
        <a:p>
          <a:r>
            <a:rPr lang="en-US"/>
            <a:t>import matplotlib.pyplot as plt</a:t>
          </a:r>
        </a:p>
      </dgm:t>
    </dgm:pt>
    <dgm:pt modelId="{1018E78C-BA6D-4D23-810C-0F6E32C8F368}" type="parTrans" cxnId="{899EFB5B-4C9C-49AD-802E-047859CEF52E}">
      <dgm:prSet/>
      <dgm:spPr/>
      <dgm:t>
        <a:bodyPr/>
        <a:lstStyle/>
        <a:p>
          <a:endParaRPr lang="en-US"/>
        </a:p>
      </dgm:t>
    </dgm:pt>
    <dgm:pt modelId="{41C2EE7E-9393-425A-A945-8503CB47DA29}" type="sibTrans" cxnId="{899EFB5B-4C9C-49AD-802E-047859CEF52E}">
      <dgm:prSet/>
      <dgm:spPr/>
      <dgm:t>
        <a:bodyPr/>
        <a:lstStyle/>
        <a:p>
          <a:endParaRPr lang="en-US"/>
        </a:p>
      </dgm:t>
    </dgm:pt>
    <dgm:pt modelId="{CBDC155B-537D-4338-A666-BF076FE2DD75}">
      <dgm:prSet/>
      <dgm:spPr/>
      <dgm:t>
        <a:bodyPr/>
        <a:lstStyle/>
        <a:p>
          <a:r>
            <a:rPr lang="en-US"/>
            <a:t>df1= pd.read_csv(“formatdata.csv”) #data for period 1</a:t>
          </a:r>
        </a:p>
      </dgm:t>
    </dgm:pt>
    <dgm:pt modelId="{F723C5CB-13A4-411C-8F27-77E54B8909EC}" type="parTrans" cxnId="{D7FBDC85-7239-46F5-8673-B569952D898E}">
      <dgm:prSet/>
      <dgm:spPr/>
      <dgm:t>
        <a:bodyPr/>
        <a:lstStyle/>
        <a:p>
          <a:endParaRPr lang="en-US"/>
        </a:p>
      </dgm:t>
    </dgm:pt>
    <dgm:pt modelId="{FB7267B0-1FFD-4A52-83FE-CDB08D4C7F6E}" type="sibTrans" cxnId="{D7FBDC85-7239-46F5-8673-B569952D898E}">
      <dgm:prSet/>
      <dgm:spPr/>
      <dgm:t>
        <a:bodyPr/>
        <a:lstStyle/>
        <a:p>
          <a:endParaRPr lang="en-US"/>
        </a:p>
      </dgm:t>
    </dgm:pt>
    <dgm:pt modelId="{8D230C1C-BFCF-446B-AF11-16D55102CB08}">
      <dgm:prSet/>
      <dgm:spPr/>
      <dgm:t>
        <a:bodyPr/>
        <a:lstStyle/>
        <a:p>
          <a:r>
            <a:rPr lang="en-US"/>
            <a:t>plt.figure(); df2.Fahrenheit.plot(label= ‘Fahrenheit’); df2.Humidity.plot(label= ‘Humidity’); pltlegend(loc=‘best’); </a:t>
          </a:r>
        </a:p>
      </dgm:t>
    </dgm:pt>
    <dgm:pt modelId="{5A991300-6ECB-4ABF-BDE2-341767EE9641}" type="parTrans" cxnId="{B7B999B9-B875-4E1D-8A8C-D12DAB9B5F71}">
      <dgm:prSet/>
      <dgm:spPr/>
      <dgm:t>
        <a:bodyPr/>
        <a:lstStyle/>
        <a:p>
          <a:endParaRPr lang="en-US"/>
        </a:p>
      </dgm:t>
    </dgm:pt>
    <dgm:pt modelId="{55BA4C50-57C0-43BF-BDD1-BC3ACDF30430}" type="sibTrans" cxnId="{B7B999B9-B875-4E1D-8A8C-D12DAB9B5F71}">
      <dgm:prSet/>
      <dgm:spPr/>
      <dgm:t>
        <a:bodyPr/>
        <a:lstStyle/>
        <a:p>
          <a:endParaRPr lang="en-US"/>
        </a:p>
      </dgm:t>
    </dgm:pt>
    <dgm:pt modelId="{FD2C891E-7949-4D0E-9987-58E4DF9D053C}" type="pres">
      <dgm:prSet presAssocID="{ABAE7B72-9A81-46FC-A19A-B300DD823544}" presName="vert0" presStyleCnt="0">
        <dgm:presLayoutVars>
          <dgm:dir/>
          <dgm:animOne val="branch"/>
          <dgm:animLvl val="lvl"/>
        </dgm:presLayoutVars>
      </dgm:prSet>
      <dgm:spPr/>
    </dgm:pt>
    <dgm:pt modelId="{175DF9DE-BAB7-4911-9503-BAE28C653EA3}" type="pres">
      <dgm:prSet presAssocID="{1B955D56-C000-4DEB-B3DD-D981BC5CEC20}" presName="thickLine" presStyleLbl="alignNode1" presStyleIdx="0" presStyleCnt="5"/>
      <dgm:spPr/>
    </dgm:pt>
    <dgm:pt modelId="{B3520E15-A021-43FC-BFC9-F42D15E70FCD}" type="pres">
      <dgm:prSet presAssocID="{1B955D56-C000-4DEB-B3DD-D981BC5CEC20}" presName="horz1" presStyleCnt="0"/>
      <dgm:spPr/>
    </dgm:pt>
    <dgm:pt modelId="{54E1FBB9-BB2E-48C9-B0F2-D9E4A784519A}" type="pres">
      <dgm:prSet presAssocID="{1B955D56-C000-4DEB-B3DD-D981BC5CEC20}" presName="tx1" presStyleLbl="revTx" presStyleIdx="0" presStyleCnt="5"/>
      <dgm:spPr/>
    </dgm:pt>
    <dgm:pt modelId="{6FBBC270-953C-4086-A569-2228C1356605}" type="pres">
      <dgm:prSet presAssocID="{1B955D56-C000-4DEB-B3DD-D981BC5CEC20}" presName="vert1" presStyleCnt="0"/>
      <dgm:spPr/>
    </dgm:pt>
    <dgm:pt modelId="{B2FDD275-AD3F-45CF-B76F-0B9CCACC73A1}" type="pres">
      <dgm:prSet presAssocID="{DEDC24C3-D8AD-4D2D-8AB9-B8EA861D678B}" presName="thickLine" presStyleLbl="alignNode1" presStyleIdx="1" presStyleCnt="5"/>
      <dgm:spPr/>
    </dgm:pt>
    <dgm:pt modelId="{EF79756C-3FAA-413D-BC2A-DCD074C5B35C}" type="pres">
      <dgm:prSet presAssocID="{DEDC24C3-D8AD-4D2D-8AB9-B8EA861D678B}" presName="horz1" presStyleCnt="0"/>
      <dgm:spPr/>
    </dgm:pt>
    <dgm:pt modelId="{853FEE87-B5D8-4D08-A0C0-8D36E6BED089}" type="pres">
      <dgm:prSet presAssocID="{DEDC24C3-D8AD-4D2D-8AB9-B8EA861D678B}" presName="tx1" presStyleLbl="revTx" presStyleIdx="1" presStyleCnt="5"/>
      <dgm:spPr/>
    </dgm:pt>
    <dgm:pt modelId="{A0BBC38C-B545-4C5C-AC1C-5FF8AA492EA4}" type="pres">
      <dgm:prSet presAssocID="{DEDC24C3-D8AD-4D2D-8AB9-B8EA861D678B}" presName="vert1" presStyleCnt="0"/>
      <dgm:spPr/>
    </dgm:pt>
    <dgm:pt modelId="{31FC49D5-AE7F-4965-BC49-4BFCE7249C70}" type="pres">
      <dgm:prSet presAssocID="{B0548E27-6812-4147-BC69-6F675119BB92}" presName="thickLine" presStyleLbl="alignNode1" presStyleIdx="2" presStyleCnt="5"/>
      <dgm:spPr/>
    </dgm:pt>
    <dgm:pt modelId="{6F4688FC-2597-41DD-8D33-623C38586624}" type="pres">
      <dgm:prSet presAssocID="{B0548E27-6812-4147-BC69-6F675119BB92}" presName="horz1" presStyleCnt="0"/>
      <dgm:spPr/>
    </dgm:pt>
    <dgm:pt modelId="{652A4A33-9FDF-4A48-AEF5-8E6C80B0E7B8}" type="pres">
      <dgm:prSet presAssocID="{B0548E27-6812-4147-BC69-6F675119BB92}" presName="tx1" presStyleLbl="revTx" presStyleIdx="2" presStyleCnt="5"/>
      <dgm:spPr/>
    </dgm:pt>
    <dgm:pt modelId="{8D401CE5-45E8-405F-9358-56A7815B19EB}" type="pres">
      <dgm:prSet presAssocID="{B0548E27-6812-4147-BC69-6F675119BB92}" presName="vert1" presStyleCnt="0"/>
      <dgm:spPr/>
    </dgm:pt>
    <dgm:pt modelId="{0D9EFFE8-02F2-41B3-8C22-1532B11EA448}" type="pres">
      <dgm:prSet presAssocID="{CBDC155B-537D-4338-A666-BF076FE2DD75}" presName="thickLine" presStyleLbl="alignNode1" presStyleIdx="3" presStyleCnt="5"/>
      <dgm:spPr/>
    </dgm:pt>
    <dgm:pt modelId="{3D90E44D-C86F-4E3B-BA63-BA665DB79BEC}" type="pres">
      <dgm:prSet presAssocID="{CBDC155B-537D-4338-A666-BF076FE2DD75}" presName="horz1" presStyleCnt="0"/>
      <dgm:spPr/>
    </dgm:pt>
    <dgm:pt modelId="{B075965B-3B40-4AF1-A87D-75EFF3FE314B}" type="pres">
      <dgm:prSet presAssocID="{CBDC155B-537D-4338-A666-BF076FE2DD75}" presName="tx1" presStyleLbl="revTx" presStyleIdx="3" presStyleCnt="5"/>
      <dgm:spPr/>
    </dgm:pt>
    <dgm:pt modelId="{03A9CDFD-213D-4151-803F-524B08FA9382}" type="pres">
      <dgm:prSet presAssocID="{CBDC155B-537D-4338-A666-BF076FE2DD75}" presName="vert1" presStyleCnt="0"/>
      <dgm:spPr/>
    </dgm:pt>
    <dgm:pt modelId="{0BC51AC9-6500-4898-9D2E-84B18A58215D}" type="pres">
      <dgm:prSet presAssocID="{8D230C1C-BFCF-446B-AF11-16D55102CB08}" presName="thickLine" presStyleLbl="alignNode1" presStyleIdx="4" presStyleCnt="5"/>
      <dgm:spPr/>
    </dgm:pt>
    <dgm:pt modelId="{0DEB2CE5-575B-4ADB-A51B-EB4D074612FA}" type="pres">
      <dgm:prSet presAssocID="{8D230C1C-BFCF-446B-AF11-16D55102CB08}" presName="horz1" presStyleCnt="0"/>
      <dgm:spPr/>
    </dgm:pt>
    <dgm:pt modelId="{B50D7612-8102-408D-B930-2F57279D6A29}" type="pres">
      <dgm:prSet presAssocID="{8D230C1C-BFCF-446B-AF11-16D55102CB08}" presName="tx1" presStyleLbl="revTx" presStyleIdx="4" presStyleCnt="5"/>
      <dgm:spPr/>
    </dgm:pt>
    <dgm:pt modelId="{4243009C-FF07-4DE7-92F4-F82A839912C0}" type="pres">
      <dgm:prSet presAssocID="{8D230C1C-BFCF-446B-AF11-16D55102CB08}" presName="vert1" presStyleCnt="0"/>
      <dgm:spPr/>
    </dgm:pt>
  </dgm:ptLst>
  <dgm:cxnLst>
    <dgm:cxn modelId="{5D7E2909-CE6A-4E20-ADDA-D66F3FA76F55}" srcId="{ABAE7B72-9A81-46FC-A19A-B300DD823544}" destId="{DEDC24C3-D8AD-4D2D-8AB9-B8EA861D678B}" srcOrd="1" destOrd="0" parTransId="{7D6F79C6-4AD0-445F-9852-17928CEE24F8}" sibTransId="{B93ED39F-7D20-4E20-B4D2-A9A28542B5D8}"/>
    <dgm:cxn modelId="{2EB4DE38-B5EA-45FD-8942-8386FC6B137F}" srcId="{ABAE7B72-9A81-46FC-A19A-B300DD823544}" destId="{1B955D56-C000-4DEB-B3DD-D981BC5CEC20}" srcOrd="0" destOrd="0" parTransId="{E083FE98-E186-47FC-B634-382F1E830FD9}" sibTransId="{3B7F3D34-B8AE-45F7-9B20-17CF93AED813}"/>
    <dgm:cxn modelId="{BA6C0A3F-61C7-4095-9F53-502713B9688D}" type="presOf" srcId="{1B955D56-C000-4DEB-B3DD-D981BC5CEC20}" destId="{54E1FBB9-BB2E-48C9-B0F2-D9E4A784519A}" srcOrd="0" destOrd="0" presId="urn:microsoft.com/office/officeart/2008/layout/LinedList"/>
    <dgm:cxn modelId="{899EFB5B-4C9C-49AD-802E-047859CEF52E}" srcId="{ABAE7B72-9A81-46FC-A19A-B300DD823544}" destId="{B0548E27-6812-4147-BC69-6F675119BB92}" srcOrd="2" destOrd="0" parTransId="{1018E78C-BA6D-4D23-810C-0F6E32C8F368}" sibTransId="{41C2EE7E-9393-425A-A945-8503CB47DA29}"/>
    <dgm:cxn modelId="{4878B843-F2F1-4D0D-920C-E8DF087ED572}" type="presOf" srcId="{CBDC155B-537D-4338-A666-BF076FE2DD75}" destId="{B075965B-3B40-4AF1-A87D-75EFF3FE314B}" srcOrd="0" destOrd="0" presId="urn:microsoft.com/office/officeart/2008/layout/LinedList"/>
    <dgm:cxn modelId="{E1BD4A6B-31F5-4FBD-96B3-89527C8A6961}" type="presOf" srcId="{DEDC24C3-D8AD-4D2D-8AB9-B8EA861D678B}" destId="{853FEE87-B5D8-4D08-A0C0-8D36E6BED089}" srcOrd="0" destOrd="0" presId="urn:microsoft.com/office/officeart/2008/layout/LinedList"/>
    <dgm:cxn modelId="{D7FBDC85-7239-46F5-8673-B569952D898E}" srcId="{ABAE7B72-9A81-46FC-A19A-B300DD823544}" destId="{CBDC155B-537D-4338-A666-BF076FE2DD75}" srcOrd="3" destOrd="0" parTransId="{F723C5CB-13A4-411C-8F27-77E54B8909EC}" sibTransId="{FB7267B0-1FFD-4A52-83FE-CDB08D4C7F6E}"/>
    <dgm:cxn modelId="{2475DA8A-5276-494B-8C8F-D38993B0164B}" type="presOf" srcId="{ABAE7B72-9A81-46FC-A19A-B300DD823544}" destId="{FD2C891E-7949-4D0E-9987-58E4DF9D053C}" srcOrd="0" destOrd="0" presId="urn:microsoft.com/office/officeart/2008/layout/LinedList"/>
    <dgm:cxn modelId="{597BD697-022E-4FB0-A9DA-DA9DFB6D73A0}" type="presOf" srcId="{8D230C1C-BFCF-446B-AF11-16D55102CB08}" destId="{B50D7612-8102-408D-B930-2F57279D6A29}" srcOrd="0" destOrd="0" presId="urn:microsoft.com/office/officeart/2008/layout/LinedList"/>
    <dgm:cxn modelId="{B7B999B9-B875-4E1D-8A8C-D12DAB9B5F71}" srcId="{ABAE7B72-9A81-46FC-A19A-B300DD823544}" destId="{8D230C1C-BFCF-446B-AF11-16D55102CB08}" srcOrd="4" destOrd="0" parTransId="{5A991300-6ECB-4ABF-BDE2-341767EE9641}" sibTransId="{55BA4C50-57C0-43BF-BDD1-BC3ACDF30430}"/>
    <dgm:cxn modelId="{6D3AEFDF-5AD1-4E52-A85A-3CB9F30C9F7D}" type="presOf" srcId="{B0548E27-6812-4147-BC69-6F675119BB92}" destId="{652A4A33-9FDF-4A48-AEF5-8E6C80B0E7B8}" srcOrd="0" destOrd="0" presId="urn:microsoft.com/office/officeart/2008/layout/LinedList"/>
    <dgm:cxn modelId="{73689ADF-6120-4155-9A83-E2709C4926BF}" type="presParOf" srcId="{FD2C891E-7949-4D0E-9987-58E4DF9D053C}" destId="{175DF9DE-BAB7-4911-9503-BAE28C653EA3}" srcOrd="0" destOrd="0" presId="urn:microsoft.com/office/officeart/2008/layout/LinedList"/>
    <dgm:cxn modelId="{58A8E4F6-00DA-49B2-8E47-260B2BFF6457}" type="presParOf" srcId="{FD2C891E-7949-4D0E-9987-58E4DF9D053C}" destId="{B3520E15-A021-43FC-BFC9-F42D15E70FCD}" srcOrd="1" destOrd="0" presId="urn:microsoft.com/office/officeart/2008/layout/LinedList"/>
    <dgm:cxn modelId="{E13355B6-7D09-4C53-A39E-242DEAAA4FC0}" type="presParOf" srcId="{B3520E15-A021-43FC-BFC9-F42D15E70FCD}" destId="{54E1FBB9-BB2E-48C9-B0F2-D9E4A784519A}" srcOrd="0" destOrd="0" presId="urn:microsoft.com/office/officeart/2008/layout/LinedList"/>
    <dgm:cxn modelId="{0B43F94A-03AF-4CB8-A407-880FDE29A563}" type="presParOf" srcId="{B3520E15-A021-43FC-BFC9-F42D15E70FCD}" destId="{6FBBC270-953C-4086-A569-2228C1356605}" srcOrd="1" destOrd="0" presId="urn:microsoft.com/office/officeart/2008/layout/LinedList"/>
    <dgm:cxn modelId="{160CF8D6-0737-4F70-B9F2-038F7BCDB573}" type="presParOf" srcId="{FD2C891E-7949-4D0E-9987-58E4DF9D053C}" destId="{B2FDD275-AD3F-45CF-B76F-0B9CCACC73A1}" srcOrd="2" destOrd="0" presId="urn:microsoft.com/office/officeart/2008/layout/LinedList"/>
    <dgm:cxn modelId="{4B950FB4-65F2-4C25-9440-C4E77D0F2249}" type="presParOf" srcId="{FD2C891E-7949-4D0E-9987-58E4DF9D053C}" destId="{EF79756C-3FAA-413D-BC2A-DCD074C5B35C}" srcOrd="3" destOrd="0" presId="urn:microsoft.com/office/officeart/2008/layout/LinedList"/>
    <dgm:cxn modelId="{9A8D877C-D989-40CF-ABFC-D2AD631FD375}" type="presParOf" srcId="{EF79756C-3FAA-413D-BC2A-DCD074C5B35C}" destId="{853FEE87-B5D8-4D08-A0C0-8D36E6BED089}" srcOrd="0" destOrd="0" presId="urn:microsoft.com/office/officeart/2008/layout/LinedList"/>
    <dgm:cxn modelId="{0981FF97-CF26-4651-A020-0A6F3A4FAF11}" type="presParOf" srcId="{EF79756C-3FAA-413D-BC2A-DCD074C5B35C}" destId="{A0BBC38C-B545-4C5C-AC1C-5FF8AA492EA4}" srcOrd="1" destOrd="0" presId="urn:microsoft.com/office/officeart/2008/layout/LinedList"/>
    <dgm:cxn modelId="{D904ADEF-30C1-417A-9B53-F5570A25E7A1}" type="presParOf" srcId="{FD2C891E-7949-4D0E-9987-58E4DF9D053C}" destId="{31FC49D5-AE7F-4965-BC49-4BFCE7249C70}" srcOrd="4" destOrd="0" presId="urn:microsoft.com/office/officeart/2008/layout/LinedList"/>
    <dgm:cxn modelId="{562528AF-26D3-426F-A84E-156210867DB0}" type="presParOf" srcId="{FD2C891E-7949-4D0E-9987-58E4DF9D053C}" destId="{6F4688FC-2597-41DD-8D33-623C38586624}" srcOrd="5" destOrd="0" presId="urn:microsoft.com/office/officeart/2008/layout/LinedList"/>
    <dgm:cxn modelId="{A7A70124-BABF-46AD-8436-50F48A30C639}" type="presParOf" srcId="{6F4688FC-2597-41DD-8D33-623C38586624}" destId="{652A4A33-9FDF-4A48-AEF5-8E6C80B0E7B8}" srcOrd="0" destOrd="0" presId="urn:microsoft.com/office/officeart/2008/layout/LinedList"/>
    <dgm:cxn modelId="{FCCECCF7-2D33-440B-96EC-64C3D2C209AA}" type="presParOf" srcId="{6F4688FC-2597-41DD-8D33-623C38586624}" destId="{8D401CE5-45E8-405F-9358-56A7815B19EB}" srcOrd="1" destOrd="0" presId="urn:microsoft.com/office/officeart/2008/layout/LinedList"/>
    <dgm:cxn modelId="{697C9FCA-82EF-4CBD-AE88-DBA05233E86A}" type="presParOf" srcId="{FD2C891E-7949-4D0E-9987-58E4DF9D053C}" destId="{0D9EFFE8-02F2-41B3-8C22-1532B11EA448}" srcOrd="6" destOrd="0" presId="urn:microsoft.com/office/officeart/2008/layout/LinedList"/>
    <dgm:cxn modelId="{D8F437FC-8897-47EF-BDEC-C33E8694234F}" type="presParOf" srcId="{FD2C891E-7949-4D0E-9987-58E4DF9D053C}" destId="{3D90E44D-C86F-4E3B-BA63-BA665DB79BEC}" srcOrd="7" destOrd="0" presId="urn:microsoft.com/office/officeart/2008/layout/LinedList"/>
    <dgm:cxn modelId="{A6F266BE-3C62-4318-B86F-27B56367759F}" type="presParOf" srcId="{3D90E44D-C86F-4E3B-BA63-BA665DB79BEC}" destId="{B075965B-3B40-4AF1-A87D-75EFF3FE314B}" srcOrd="0" destOrd="0" presId="urn:microsoft.com/office/officeart/2008/layout/LinedList"/>
    <dgm:cxn modelId="{788E8DC0-655B-4E8E-9342-71B252B4F8BE}" type="presParOf" srcId="{3D90E44D-C86F-4E3B-BA63-BA665DB79BEC}" destId="{03A9CDFD-213D-4151-803F-524B08FA9382}" srcOrd="1" destOrd="0" presId="urn:microsoft.com/office/officeart/2008/layout/LinedList"/>
    <dgm:cxn modelId="{0D0FF5D6-7542-4973-AABE-9BC303813D15}" type="presParOf" srcId="{FD2C891E-7949-4D0E-9987-58E4DF9D053C}" destId="{0BC51AC9-6500-4898-9D2E-84B18A58215D}" srcOrd="8" destOrd="0" presId="urn:microsoft.com/office/officeart/2008/layout/LinedList"/>
    <dgm:cxn modelId="{D6EBE7F0-F7DB-4D95-8AE1-08E89A0D00B3}" type="presParOf" srcId="{FD2C891E-7949-4D0E-9987-58E4DF9D053C}" destId="{0DEB2CE5-575B-4ADB-A51B-EB4D074612FA}" srcOrd="9" destOrd="0" presId="urn:microsoft.com/office/officeart/2008/layout/LinedList"/>
    <dgm:cxn modelId="{02E40FFF-F5CE-4A5A-ACCB-7F5DE1D0FB32}" type="presParOf" srcId="{0DEB2CE5-575B-4ADB-A51B-EB4D074612FA}" destId="{B50D7612-8102-408D-B930-2F57279D6A29}" srcOrd="0" destOrd="0" presId="urn:microsoft.com/office/officeart/2008/layout/LinedList"/>
    <dgm:cxn modelId="{64CE781E-7330-4B67-A1F6-C7A70137352C}" type="presParOf" srcId="{0DEB2CE5-575B-4ADB-A51B-EB4D074612FA}" destId="{4243009C-FF07-4DE7-92F4-F82A839912C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3B3449-5402-4999-94E3-6763B2A990D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49EC0D4-961F-4D18-A289-646CBA13E421}">
      <dgm:prSet/>
      <dgm:spPr/>
      <dgm:t>
        <a:bodyPr/>
        <a:lstStyle/>
        <a:p>
          <a:r>
            <a:rPr lang="en-US"/>
            <a:t>While typing code it is important to look out for syntax errors. </a:t>
          </a:r>
        </a:p>
      </dgm:t>
    </dgm:pt>
    <dgm:pt modelId="{13334296-27CC-4FB8-A6F3-E37A8A9BA29B}" type="parTrans" cxnId="{2B74AEE8-F01D-4721-B59A-A47A503336A7}">
      <dgm:prSet/>
      <dgm:spPr/>
      <dgm:t>
        <a:bodyPr/>
        <a:lstStyle/>
        <a:p>
          <a:endParaRPr lang="en-US"/>
        </a:p>
      </dgm:t>
    </dgm:pt>
    <dgm:pt modelId="{B07578A7-77D7-4F36-B3F4-F6C94E877B41}" type="sibTrans" cxnId="{2B74AEE8-F01D-4721-B59A-A47A503336A7}">
      <dgm:prSet/>
      <dgm:spPr/>
      <dgm:t>
        <a:bodyPr/>
        <a:lstStyle/>
        <a:p>
          <a:endParaRPr lang="en-US"/>
        </a:p>
      </dgm:t>
    </dgm:pt>
    <dgm:pt modelId="{AE602F34-B941-496C-A21A-D65D7337C7CD}">
      <dgm:prSet/>
      <dgm:spPr/>
      <dgm:t>
        <a:bodyPr/>
        <a:lstStyle/>
        <a:p>
          <a:r>
            <a:rPr lang="en-US"/>
            <a:t>Keeping everything in the same directory in order to have a successful data query. </a:t>
          </a:r>
        </a:p>
      </dgm:t>
    </dgm:pt>
    <dgm:pt modelId="{B9E881F3-A199-4AA2-B2BF-984605EDBA09}" type="parTrans" cxnId="{FD7629CB-16CD-4F09-AE58-538A195EFFC9}">
      <dgm:prSet/>
      <dgm:spPr/>
      <dgm:t>
        <a:bodyPr/>
        <a:lstStyle/>
        <a:p>
          <a:endParaRPr lang="en-US"/>
        </a:p>
      </dgm:t>
    </dgm:pt>
    <dgm:pt modelId="{4BFEEBD2-E5C2-4253-8F10-28878E734DD1}" type="sibTrans" cxnId="{FD7629CB-16CD-4F09-AE58-538A195EFFC9}">
      <dgm:prSet/>
      <dgm:spPr/>
      <dgm:t>
        <a:bodyPr/>
        <a:lstStyle/>
        <a:p>
          <a:endParaRPr lang="en-US"/>
        </a:p>
      </dgm:t>
    </dgm:pt>
    <dgm:pt modelId="{0F59B786-D7C9-4AC8-ABCA-2C10AC9C9976}" type="pres">
      <dgm:prSet presAssocID="{AD3B3449-5402-4999-94E3-6763B2A990D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F45478-EBA4-4124-B67B-CE55EF3B297D}" type="pres">
      <dgm:prSet presAssocID="{249EC0D4-961F-4D18-A289-646CBA13E421}" presName="hierRoot1" presStyleCnt="0"/>
      <dgm:spPr/>
    </dgm:pt>
    <dgm:pt modelId="{67A10B2A-5FFB-4F2E-9E4B-CCC3F862C26B}" type="pres">
      <dgm:prSet presAssocID="{249EC0D4-961F-4D18-A289-646CBA13E421}" presName="composite" presStyleCnt="0"/>
      <dgm:spPr/>
    </dgm:pt>
    <dgm:pt modelId="{E2EDDA18-D36D-4476-86F8-2656C5E6033B}" type="pres">
      <dgm:prSet presAssocID="{249EC0D4-961F-4D18-A289-646CBA13E421}" presName="background" presStyleLbl="node0" presStyleIdx="0" presStyleCnt="2"/>
      <dgm:spPr/>
    </dgm:pt>
    <dgm:pt modelId="{3433F247-1DB7-4E6F-B3FC-169219A3A530}" type="pres">
      <dgm:prSet presAssocID="{249EC0D4-961F-4D18-A289-646CBA13E421}" presName="text" presStyleLbl="fgAcc0" presStyleIdx="0" presStyleCnt="2">
        <dgm:presLayoutVars>
          <dgm:chPref val="3"/>
        </dgm:presLayoutVars>
      </dgm:prSet>
      <dgm:spPr/>
    </dgm:pt>
    <dgm:pt modelId="{EB73C1D1-BD1D-4F27-87FE-18E7F09D11CB}" type="pres">
      <dgm:prSet presAssocID="{249EC0D4-961F-4D18-A289-646CBA13E421}" presName="hierChild2" presStyleCnt="0"/>
      <dgm:spPr/>
    </dgm:pt>
    <dgm:pt modelId="{86F79D83-CE4F-4146-AE67-3CA0130A5C5B}" type="pres">
      <dgm:prSet presAssocID="{AE602F34-B941-496C-A21A-D65D7337C7CD}" presName="hierRoot1" presStyleCnt="0"/>
      <dgm:spPr/>
    </dgm:pt>
    <dgm:pt modelId="{8926814B-C7F1-4CCD-9B98-48C3704C8525}" type="pres">
      <dgm:prSet presAssocID="{AE602F34-B941-496C-A21A-D65D7337C7CD}" presName="composite" presStyleCnt="0"/>
      <dgm:spPr/>
    </dgm:pt>
    <dgm:pt modelId="{F9F75C2D-F1FB-42E1-AD2C-AA0A2015E27F}" type="pres">
      <dgm:prSet presAssocID="{AE602F34-B941-496C-A21A-D65D7337C7CD}" presName="background" presStyleLbl="node0" presStyleIdx="1" presStyleCnt="2"/>
      <dgm:spPr/>
    </dgm:pt>
    <dgm:pt modelId="{EB3B194A-A262-405E-9D96-571D79590699}" type="pres">
      <dgm:prSet presAssocID="{AE602F34-B941-496C-A21A-D65D7337C7CD}" presName="text" presStyleLbl="fgAcc0" presStyleIdx="1" presStyleCnt="2">
        <dgm:presLayoutVars>
          <dgm:chPref val="3"/>
        </dgm:presLayoutVars>
      </dgm:prSet>
      <dgm:spPr/>
    </dgm:pt>
    <dgm:pt modelId="{0F46A822-95F1-44F8-85C2-1D96799665ED}" type="pres">
      <dgm:prSet presAssocID="{AE602F34-B941-496C-A21A-D65D7337C7CD}" presName="hierChild2" presStyleCnt="0"/>
      <dgm:spPr/>
    </dgm:pt>
  </dgm:ptLst>
  <dgm:cxnLst>
    <dgm:cxn modelId="{83BCF624-A4CE-401B-BDB6-2E4AC6B86EA8}" type="presOf" srcId="{AD3B3449-5402-4999-94E3-6763B2A990D6}" destId="{0F59B786-D7C9-4AC8-ABCA-2C10AC9C9976}" srcOrd="0" destOrd="0" presId="urn:microsoft.com/office/officeart/2005/8/layout/hierarchy1"/>
    <dgm:cxn modelId="{33C9ADC6-EE5E-41DE-A88B-C6E5D949D9AB}" type="presOf" srcId="{AE602F34-B941-496C-A21A-D65D7337C7CD}" destId="{EB3B194A-A262-405E-9D96-571D79590699}" srcOrd="0" destOrd="0" presId="urn:microsoft.com/office/officeart/2005/8/layout/hierarchy1"/>
    <dgm:cxn modelId="{FD7629CB-16CD-4F09-AE58-538A195EFFC9}" srcId="{AD3B3449-5402-4999-94E3-6763B2A990D6}" destId="{AE602F34-B941-496C-A21A-D65D7337C7CD}" srcOrd="1" destOrd="0" parTransId="{B9E881F3-A199-4AA2-B2BF-984605EDBA09}" sibTransId="{4BFEEBD2-E5C2-4253-8F10-28878E734DD1}"/>
    <dgm:cxn modelId="{2B74AEE8-F01D-4721-B59A-A47A503336A7}" srcId="{AD3B3449-5402-4999-94E3-6763B2A990D6}" destId="{249EC0D4-961F-4D18-A289-646CBA13E421}" srcOrd="0" destOrd="0" parTransId="{13334296-27CC-4FB8-A6F3-E37A8A9BA29B}" sibTransId="{B07578A7-77D7-4F36-B3F4-F6C94E877B41}"/>
    <dgm:cxn modelId="{36104BF0-9D97-409F-95BE-17C738DB1BDB}" type="presOf" srcId="{249EC0D4-961F-4D18-A289-646CBA13E421}" destId="{3433F247-1DB7-4E6F-B3FC-169219A3A530}" srcOrd="0" destOrd="0" presId="urn:microsoft.com/office/officeart/2005/8/layout/hierarchy1"/>
    <dgm:cxn modelId="{7B378F27-0CE8-41F7-8ED2-478C25C275E1}" type="presParOf" srcId="{0F59B786-D7C9-4AC8-ABCA-2C10AC9C9976}" destId="{39F45478-EBA4-4124-B67B-CE55EF3B297D}" srcOrd="0" destOrd="0" presId="urn:microsoft.com/office/officeart/2005/8/layout/hierarchy1"/>
    <dgm:cxn modelId="{576B111D-CF47-4E40-9F5A-F9AAF038C8C3}" type="presParOf" srcId="{39F45478-EBA4-4124-B67B-CE55EF3B297D}" destId="{67A10B2A-5FFB-4F2E-9E4B-CCC3F862C26B}" srcOrd="0" destOrd="0" presId="urn:microsoft.com/office/officeart/2005/8/layout/hierarchy1"/>
    <dgm:cxn modelId="{2EF70854-9C62-4C50-8538-7E76F4E0DB17}" type="presParOf" srcId="{67A10B2A-5FFB-4F2E-9E4B-CCC3F862C26B}" destId="{E2EDDA18-D36D-4476-86F8-2656C5E6033B}" srcOrd="0" destOrd="0" presId="urn:microsoft.com/office/officeart/2005/8/layout/hierarchy1"/>
    <dgm:cxn modelId="{0E1FA7E7-590E-4C58-B8AF-7D4D36572DB4}" type="presParOf" srcId="{67A10B2A-5FFB-4F2E-9E4B-CCC3F862C26B}" destId="{3433F247-1DB7-4E6F-B3FC-169219A3A530}" srcOrd="1" destOrd="0" presId="urn:microsoft.com/office/officeart/2005/8/layout/hierarchy1"/>
    <dgm:cxn modelId="{420BD561-2422-4789-84E9-3FABB9ED7FC8}" type="presParOf" srcId="{39F45478-EBA4-4124-B67B-CE55EF3B297D}" destId="{EB73C1D1-BD1D-4F27-87FE-18E7F09D11CB}" srcOrd="1" destOrd="0" presId="urn:microsoft.com/office/officeart/2005/8/layout/hierarchy1"/>
    <dgm:cxn modelId="{D3BC5CC1-2F7C-44EA-AA7E-0C5141004830}" type="presParOf" srcId="{0F59B786-D7C9-4AC8-ABCA-2C10AC9C9976}" destId="{86F79D83-CE4F-4146-AE67-3CA0130A5C5B}" srcOrd="1" destOrd="0" presId="urn:microsoft.com/office/officeart/2005/8/layout/hierarchy1"/>
    <dgm:cxn modelId="{6DC6F8EB-6429-4284-9EE1-DD772B2F8D1D}" type="presParOf" srcId="{86F79D83-CE4F-4146-AE67-3CA0130A5C5B}" destId="{8926814B-C7F1-4CCD-9B98-48C3704C8525}" srcOrd="0" destOrd="0" presId="urn:microsoft.com/office/officeart/2005/8/layout/hierarchy1"/>
    <dgm:cxn modelId="{721F9EF8-AEDA-40EA-8815-BCC51A018A77}" type="presParOf" srcId="{8926814B-C7F1-4CCD-9B98-48C3704C8525}" destId="{F9F75C2D-F1FB-42E1-AD2C-AA0A2015E27F}" srcOrd="0" destOrd="0" presId="urn:microsoft.com/office/officeart/2005/8/layout/hierarchy1"/>
    <dgm:cxn modelId="{58AD23AB-0E37-41BD-B3AE-050CBEADF717}" type="presParOf" srcId="{8926814B-C7F1-4CCD-9B98-48C3704C8525}" destId="{EB3B194A-A262-405E-9D96-571D79590699}" srcOrd="1" destOrd="0" presId="urn:microsoft.com/office/officeart/2005/8/layout/hierarchy1"/>
    <dgm:cxn modelId="{7906EF04-20B6-4F0F-8436-05250CD604EB}" type="presParOf" srcId="{86F79D83-CE4F-4146-AE67-3CA0130A5C5B}" destId="{0F46A822-95F1-44F8-85C2-1D96799665E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5D854-0AC4-4D25-A157-08EB0678D4AD}">
      <dsp:nvSpPr>
        <dsp:cNvPr id="0" name=""/>
        <dsp:cNvSpPr/>
      </dsp:nvSpPr>
      <dsp:spPr>
        <a:xfrm>
          <a:off x="0" y="0"/>
          <a:ext cx="6586489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FA8C25-3322-4BE9-B1E1-6837F35D8BFF}">
      <dsp:nvSpPr>
        <dsp:cNvPr id="0" name=""/>
        <dsp:cNvSpPr/>
      </dsp:nvSpPr>
      <dsp:spPr>
        <a:xfrm>
          <a:off x="0" y="0"/>
          <a:ext cx="6586489" cy="189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After everything has been planned and ready to execute, it is time to develop code to download a set of weather observations of our region.</a:t>
          </a:r>
        </a:p>
      </dsp:txBody>
      <dsp:txXfrm>
        <a:off x="0" y="0"/>
        <a:ext cx="6586489" cy="1892709"/>
      </dsp:txXfrm>
    </dsp:sp>
    <dsp:sp modelId="{7290AFA8-4E16-4335-8FFF-97382DB38B46}">
      <dsp:nvSpPr>
        <dsp:cNvPr id="0" name=""/>
        <dsp:cNvSpPr/>
      </dsp:nvSpPr>
      <dsp:spPr>
        <a:xfrm>
          <a:off x="0" y="1892709"/>
          <a:ext cx="6586489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4A7335-108D-4425-B7A0-114302C5E845}">
      <dsp:nvSpPr>
        <dsp:cNvPr id="0" name=""/>
        <dsp:cNvSpPr/>
      </dsp:nvSpPr>
      <dsp:spPr>
        <a:xfrm>
          <a:off x="0" y="1892709"/>
          <a:ext cx="6586489" cy="189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code allowed us to download the information onto a database for analysis. </a:t>
          </a:r>
        </a:p>
      </dsp:txBody>
      <dsp:txXfrm>
        <a:off x="0" y="1892709"/>
        <a:ext cx="6586489" cy="18927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DF9DE-BAB7-4911-9503-BAE28C653EA3}">
      <dsp:nvSpPr>
        <dsp:cNvPr id="0" name=""/>
        <dsp:cNvSpPr/>
      </dsp:nvSpPr>
      <dsp:spPr>
        <a:xfrm>
          <a:off x="0" y="462"/>
          <a:ext cx="65864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E1FBB9-BB2E-48C9-B0F2-D9E4A784519A}">
      <dsp:nvSpPr>
        <dsp:cNvPr id="0" name=""/>
        <dsp:cNvSpPr/>
      </dsp:nvSpPr>
      <dsp:spPr>
        <a:xfrm>
          <a:off x="0" y="462"/>
          <a:ext cx="6586489" cy="756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 code to create Fahrenheight plot:</a:t>
          </a:r>
        </a:p>
      </dsp:txBody>
      <dsp:txXfrm>
        <a:off x="0" y="462"/>
        <a:ext cx="6586489" cy="756898"/>
      </dsp:txXfrm>
    </dsp:sp>
    <dsp:sp modelId="{B2FDD275-AD3F-45CF-B76F-0B9CCACC73A1}">
      <dsp:nvSpPr>
        <dsp:cNvPr id="0" name=""/>
        <dsp:cNvSpPr/>
      </dsp:nvSpPr>
      <dsp:spPr>
        <a:xfrm>
          <a:off x="0" y="757361"/>
          <a:ext cx="6586489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3FEE87-B5D8-4D08-A0C0-8D36E6BED089}">
      <dsp:nvSpPr>
        <dsp:cNvPr id="0" name=""/>
        <dsp:cNvSpPr/>
      </dsp:nvSpPr>
      <dsp:spPr>
        <a:xfrm>
          <a:off x="0" y="757361"/>
          <a:ext cx="6586489" cy="756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import pandas as pd</a:t>
          </a:r>
        </a:p>
      </dsp:txBody>
      <dsp:txXfrm>
        <a:off x="0" y="757361"/>
        <a:ext cx="6586489" cy="756898"/>
      </dsp:txXfrm>
    </dsp:sp>
    <dsp:sp modelId="{31FC49D5-AE7F-4965-BC49-4BFCE7249C70}">
      <dsp:nvSpPr>
        <dsp:cNvPr id="0" name=""/>
        <dsp:cNvSpPr/>
      </dsp:nvSpPr>
      <dsp:spPr>
        <a:xfrm>
          <a:off x="0" y="1514260"/>
          <a:ext cx="658648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2A4A33-9FDF-4A48-AEF5-8E6C80B0E7B8}">
      <dsp:nvSpPr>
        <dsp:cNvPr id="0" name=""/>
        <dsp:cNvSpPr/>
      </dsp:nvSpPr>
      <dsp:spPr>
        <a:xfrm>
          <a:off x="0" y="1514260"/>
          <a:ext cx="6586489" cy="756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import matplotlib.pyplot as plt</a:t>
          </a:r>
        </a:p>
      </dsp:txBody>
      <dsp:txXfrm>
        <a:off x="0" y="1514260"/>
        <a:ext cx="6586489" cy="756898"/>
      </dsp:txXfrm>
    </dsp:sp>
    <dsp:sp modelId="{0D9EFFE8-02F2-41B3-8C22-1532B11EA448}">
      <dsp:nvSpPr>
        <dsp:cNvPr id="0" name=""/>
        <dsp:cNvSpPr/>
      </dsp:nvSpPr>
      <dsp:spPr>
        <a:xfrm>
          <a:off x="0" y="2271158"/>
          <a:ext cx="6586489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75965B-3B40-4AF1-A87D-75EFF3FE314B}">
      <dsp:nvSpPr>
        <dsp:cNvPr id="0" name=""/>
        <dsp:cNvSpPr/>
      </dsp:nvSpPr>
      <dsp:spPr>
        <a:xfrm>
          <a:off x="0" y="2271158"/>
          <a:ext cx="6586489" cy="756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df1= pd.read_csv(“formatdata.csv”) #data for period 1</a:t>
          </a:r>
        </a:p>
      </dsp:txBody>
      <dsp:txXfrm>
        <a:off x="0" y="2271158"/>
        <a:ext cx="6586489" cy="756898"/>
      </dsp:txXfrm>
    </dsp:sp>
    <dsp:sp modelId="{0BC51AC9-6500-4898-9D2E-84B18A58215D}">
      <dsp:nvSpPr>
        <dsp:cNvPr id="0" name=""/>
        <dsp:cNvSpPr/>
      </dsp:nvSpPr>
      <dsp:spPr>
        <a:xfrm>
          <a:off x="0" y="3028057"/>
          <a:ext cx="65864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50D7612-8102-408D-B930-2F57279D6A29}">
      <dsp:nvSpPr>
        <dsp:cNvPr id="0" name=""/>
        <dsp:cNvSpPr/>
      </dsp:nvSpPr>
      <dsp:spPr>
        <a:xfrm>
          <a:off x="0" y="3028057"/>
          <a:ext cx="6586489" cy="756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plt.figure(); df2.Fahrenheit.plot(label= ‘Fahrenheit’); df2.Humidity.plot(label= ‘Humidity’); pltlegend(loc=‘best’); </a:t>
          </a:r>
        </a:p>
      </dsp:txBody>
      <dsp:txXfrm>
        <a:off x="0" y="3028057"/>
        <a:ext cx="6586489" cy="756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DDA18-D36D-4476-86F8-2656C5E6033B}">
      <dsp:nvSpPr>
        <dsp:cNvPr id="0" name=""/>
        <dsp:cNvSpPr/>
      </dsp:nvSpPr>
      <dsp:spPr>
        <a:xfrm>
          <a:off x="804" y="847751"/>
          <a:ext cx="2822091" cy="1792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3F247-1DB7-4E6F-B3FC-169219A3A530}">
      <dsp:nvSpPr>
        <dsp:cNvPr id="0" name=""/>
        <dsp:cNvSpPr/>
      </dsp:nvSpPr>
      <dsp:spPr>
        <a:xfrm>
          <a:off x="314369" y="1145639"/>
          <a:ext cx="2822091" cy="1792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While typing code it is important to look out for syntax errors. </a:t>
          </a:r>
        </a:p>
      </dsp:txBody>
      <dsp:txXfrm>
        <a:off x="366856" y="1198126"/>
        <a:ext cx="2717117" cy="1687054"/>
      </dsp:txXfrm>
    </dsp:sp>
    <dsp:sp modelId="{F9F75C2D-F1FB-42E1-AD2C-AA0A2015E27F}">
      <dsp:nvSpPr>
        <dsp:cNvPr id="0" name=""/>
        <dsp:cNvSpPr/>
      </dsp:nvSpPr>
      <dsp:spPr>
        <a:xfrm>
          <a:off x="3450027" y="847751"/>
          <a:ext cx="2822091" cy="1792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B194A-A262-405E-9D96-571D79590699}">
      <dsp:nvSpPr>
        <dsp:cNvPr id="0" name=""/>
        <dsp:cNvSpPr/>
      </dsp:nvSpPr>
      <dsp:spPr>
        <a:xfrm>
          <a:off x="3763593" y="1145639"/>
          <a:ext cx="2822091" cy="1792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Keeping everything in the same directory in order to have a successful data query. </a:t>
          </a:r>
        </a:p>
      </dsp:txBody>
      <dsp:txXfrm>
        <a:off x="3816080" y="1198126"/>
        <a:ext cx="2717117" cy="1687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B4EB4-08D1-6D11-C37B-583010390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F9925E-0D0A-D8FD-ABA8-9379FBD3B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6F6E2-244A-95CD-454B-8DF9179F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43B0-6A21-8251-48FA-41A2832BC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5B6D-A2B7-A38A-9DDA-DE6006991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9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522B-0531-FEDB-93F4-2E008546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D5F77-3D6D-76B9-A136-359EFEC2B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27DDB-0525-74CF-B7DD-9ABB4310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BAE6C-04A3-3FA6-B72A-DF10BCE3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57E1A-02FE-D8FB-0301-50AFC9A8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7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555941-32DA-3BA5-1A42-E2848913F3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D6D14-FE25-C8F6-545D-B74532E3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32AED-BBE6-94FC-F8AA-7A4852AF0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F6596-AE40-7139-BE09-EA48D81CA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4ED70-4CB4-131A-57AD-FC6C1F75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8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386E-535A-A733-CB0C-9154C4C12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486A0-189B-9A35-4359-A06AE3BA3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2F0C8-D0DE-4200-AB1C-1A47147F6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4E88B-2303-03F7-8100-265417EA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9E3DC-C92D-595F-BC38-AFF740AD9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9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336A-D982-0537-98A6-45A5D153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03E28-6728-52A2-C2B6-410C6322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D1820-256C-563E-8C57-E96036E7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7C6A3-1BB8-1B23-710C-7BDA62A2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B53D7-922F-D07F-A582-8AEB9D67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3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00DD-2044-E131-A77B-0CE1C02B2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B0C04-6847-378F-C3D2-B23B34648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930A6-D061-7410-1139-54FA04364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6D37F-170A-26C4-612F-ECE27FDB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0FCE3-221F-D117-000F-A153C93A5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A3E0B-AE81-EB32-40FC-2A14673C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6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63DA-A313-E990-F0CA-A2960C39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46787-D8A5-6D23-E7A9-5BD34E034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F94BE-3E6A-4FB5-B818-394D232EA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9439E-F8DB-AC3C-44BB-070A6F142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B8CF3-60D2-4170-A074-560CB9B4A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7779DB-D478-B317-A053-A36CFFCE8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940D7-F94A-B669-A7E6-092AA32A4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56431B-BDA9-2D3D-E2D2-3A768C2F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8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4735-9654-A404-08B5-42BA138C6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2DABB-F8FF-4A1C-9D69-9F74DE64F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6CC33-E008-8155-355B-91C4543F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ABC81-C1F0-C061-8A8A-12533B97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339B0-1467-31EB-3D92-7B2106CD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930DB-7E2C-29B3-1A65-871C6E00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2A71A-F584-05B9-6E3B-0EA0D28F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7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08E46-DD08-4FDB-8BA2-5DE6BF98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DEEC-27C7-9AB2-A57E-1C3A65F71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831C-AB13-FC34-02EB-260FF26D9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DE186-70FE-B4BA-49E1-060D3FB33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A7583-32A8-B247-556A-C94586DA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38CC5-BCF2-ADF0-336C-651890771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9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2D99A-07DE-17CA-A8AA-A360BD885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E8F535-6A31-34F3-2B56-7728964A1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F594C-37FD-89FD-BDBE-5197C4DE4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B70C9-D720-18BE-0F19-9AC36E2B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54480-3429-657F-C6B3-C1E015667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EF6C-0B87-6ADF-3768-CC0F7428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7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06628-9EBF-A27A-EF02-A55EFA23D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641D-A2DB-4EA3-4FCF-D2DF1C036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C6A3D-7097-01DD-F526-50D9CEEFDB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8694D-5F01-4300-8D48-12BF5F3B1A7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4E4E3-1A43-7BDC-C26C-4FF5851D6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AA8A5-3A25-77DB-CE9E-7C0F65C5D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C178-7A17-4DFD-A398-C41141D05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Video 82">
            <a:extLst>
              <a:ext uri="{FF2B5EF4-FFF2-40B4-BE49-F238E27FC236}">
                <a16:creationId xmlns:a16="http://schemas.microsoft.com/office/drawing/2014/main" id="{4BAEDC91-7589-C848-3B15-4E877E7CAA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049" y="-31"/>
            <a:ext cx="12191997" cy="6858022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E0452-5397-4B59-1884-EAFE25966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490" y="1724073"/>
            <a:ext cx="9652623" cy="1864318"/>
          </a:xfrm>
          <a:solidFill>
            <a:schemeClr val="tx1">
              <a:alpha val="74000"/>
            </a:schemeClr>
          </a:solidFill>
        </p:spPr>
        <p:txBody>
          <a:bodyPr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CEIS 110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Intro to Programming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DF889-717B-64A1-782B-D7EEA67DE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9560" y="3714226"/>
            <a:ext cx="5449479" cy="885971"/>
          </a:xfrm>
          <a:solidFill>
            <a:schemeClr val="tx1">
              <a:alpha val="66000"/>
            </a:schemeClr>
          </a:solidFill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By</a:t>
            </a:r>
          </a:p>
          <a:p>
            <a:r>
              <a:rPr lang="en-US" dirty="0">
                <a:solidFill>
                  <a:srgbClr val="FFFFFF"/>
                </a:solidFill>
              </a:rPr>
              <a:t>Jason Nguyen-Duran</a:t>
            </a:r>
          </a:p>
        </p:txBody>
      </p:sp>
    </p:spTree>
    <p:extLst>
      <p:ext uri="{BB962C8B-B14F-4D97-AF65-F5344CB8AC3E}">
        <p14:creationId xmlns:p14="http://schemas.microsoft.com/office/powerpoint/2010/main" val="242927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3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D29C6-764A-1D83-F0CC-4F3F1277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BuildweatherDb.py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72C105F-2E7B-DE75-51BC-39EC0B897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4" y="2698930"/>
            <a:ext cx="6579910" cy="35696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DD744-1BA3-8785-764E-FA3F754BB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The code in this screenshot created a table with different fields of data such as Time, temperature, humidity, wind and text description. </a:t>
            </a:r>
          </a:p>
          <a:p>
            <a:r>
              <a:rPr lang="en-US" sz="2000">
                <a:solidFill>
                  <a:srgbClr val="FFFFFF"/>
                </a:solidFill>
              </a:rPr>
              <a:t>This code will store our database in a directory with our code-named Weather.db.</a:t>
            </a:r>
          </a:p>
          <a:p>
            <a:r>
              <a:rPr lang="en-US" sz="2000">
                <a:solidFill>
                  <a:srgbClr val="FFFFFF"/>
                </a:solidFill>
              </a:rPr>
              <a:t>It is crucial to store all data and code in the same directory, so the data is always pulled from the same database.</a:t>
            </a:r>
          </a:p>
        </p:txBody>
      </p:sp>
    </p:spTree>
    <p:extLst>
      <p:ext uri="{BB962C8B-B14F-4D97-AF65-F5344CB8AC3E}">
        <p14:creationId xmlns:p14="http://schemas.microsoft.com/office/powerpoint/2010/main" val="29585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343FA-4CB1-8FA6-1446-E53CA6B3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Weather.db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BDC22-C9F6-B36B-5D66-4401D77A4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548499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FE9B00"/>
                </a:solidFill>
              </a:rPr>
              <a:t>Make sure all data and documents are saved in the same appropriate folder.</a:t>
            </a:r>
            <a:endParaRPr lang="en-US" sz="2000" kern="1200" dirty="0">
              <a:solidFill>
                <a:srgbClr val="FE9B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EF277D7-A021-FD94-7EB1-CB58E7247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644354"/>
            <a:ext cx="11496821" cy="356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6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1C56-EF29-C4E2-23EA-0461CA3D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Querying the database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96C0-E3D2-C2BB-61A2-158151D18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SQL or Structured Query Language is a language used for working with relational databases.</a:t>
            </a:r>
          </a:p>
          <a:p>
            <a:r>
              <a:rPr lang="en-US" sz="2000"/>
              <a:t>SQLite is used in this project to query the database and view all results we have requested in our code. </a:t>
            </a:r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AE50A5A7-B523-5DD5-C2E2-1E791CB27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4" r="4732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4D3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795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06FF6-D01C-95E2-4638-93566D69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Query to retrieve all columns/rows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526-C22A-A135-711F-9388AAC4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3602038"/>
            <a:ext cx="3308131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First query to get all lines of data so then you can decide what you will need to continue. 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AB324C6-5100-B050-8A9C-1803A4849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96" y="1429069"/>
            <a:ext cx="6274296" cy="399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23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959E7-6128-D5D9-4240-4818183B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Query to retrieve lowest and highest temps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C258E-6359-E69C-1324-A9B9309B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3602038"/>
            <a:ext cx="3308131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Query to find specific information such as the max and min temperatures of our data.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6C44AA9-1DEB-5410-64B5-9D1F3D9D0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96" y="1444754"/>
            <a:ext cx="6274296" cy="396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54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89CE2-4A0D-DAB9-D960-6416AFD73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Query to retrieve min and max humidity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AEE0B-3563-F9D1-5F04-5010738EC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3602038"/>
            <a:ext cx="3308131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Query to find specific information such as the max and min humidity values of our data.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49833E1-B039-C172-309D-598F9E370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96" y="1429069"/>
            <a:ext cx="6274296" cy="399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77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6C684-532B-57D4-5EF6-901AA4001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Data cleansing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BFADB-311D-42A1-933F-707B124FD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r>
              <a:rPr lang="en-US" sz="2400"/>
              <a:t>It is very important to go through your data in order to make sure and data that is not important or wrong is deleted.</a:t>
            </a:r>
          </a:p>
          <a:p>
            <a:r>
              <a:rPr lang="en-US" sz="2400"/>
              <a:t>This can be null values or values of 0.</a:t>
            </a:r>
          </a:p>
          <a:p>
            <a:r>
              <a:rPr lang="en-US" sz="2400"/>
              <a:t>Cleansing your data before analysis is important to make sure the data isn’t skewed and is as accurate as possible. </a:t>
            </a:r>
          </a:p>
          <a:p>
            <a:r>
              <a:rPr lang="en-US" sz="2400"/>
              <a:t>If you do not cleanse before you put it into excel or a graph the data you are looking at might not be correct. </a:t>
            </a:r>
          </a:p>
        </p:txBody>
      </p:sp>
    </p:spTree>
    <p:extLst>
      <p:ext uri="{BB962C8B-B14F-4D97-AF65-F5344CB8AC3E}">
        <p14:creationId xmlns:p14="http://schemas.microsoft.com/office/powerpoint/2010/main" val="2161787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D1380-E979-6860-7654-E5EEC97F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en-US" sz="4000"/>
              <a:t>Extracting temp. and humidity using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38682-F836-BDD8-AA47-AC25D88F8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r>
              <a:rPr lang="en-US" sz="2000" dirty="0"/>
              <a:t>After we get all our data and cleanse it, it is time to pull the important data that we are looking for. In this case it is Temperature and Humidity. </a:t>
            </a:r>
          </a:p>
          <a:p>
            <a:r>
              <a:rPr lang="en-US" sz="2000" dirty="0"/>
              <a:t>Using the code in this screenshot retrieves the relative data we are looking for.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E2A3A-5600-7D10-42AC-371278751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642" y="2107823"/>
            <a:ext cx="4736963" cy="248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17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3AE9E-BA26-7CD4-A206-56765C11A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94" y="1820333"/>
            <a:ext cx="1695195" cy="4036181"/>
          </a:xfrm>
          <a:prstGeom prst="rect">
            <a:avLst/>
          </a:prstGeom>
        </p:spPr>
      </p:pic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BF305B-EA80-07DA-31A6-5850ACA83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en-US"/>
              <a:t>Data formatted in excel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01203-A2E7-3659-EC2C-319100F5F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128169" cy="3399518"/>
          </a:xfrm>
        </p:spPr>
        <p:txBody>
          <a:bodyPr>
            <a:normAutofit/>
          </a:bodyPr>
          <a:lstStyle/>
          <a:p>
            <a:r>
              <a:rPr lang="en-US" sz="2000"/>
              <a:t>Python created excel sheet with 3 columns </a:t>
            </a:r>
          </a:p>
          <a:p>
            <a:r>
              <a:rPr lang="en-US" sz="2000"/>
              <a:t>Insert data screenshot of excel.</a:t>
            </a:r>
          </a:p>
        </p:txBody>
      </p:sp>
    </p:spTree>
    <p:extLst>
      <p:ext uri="{BB962C8B-B14F-4D97-AF65-F5344CB8AC3E}">
        <p14:creationId xmlns:p14="http://schemas.microsoft.com/office/powerpoint/2010/main" val="4235032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86225-9C91-7418-E7AF-DD1261CB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en-US" dirty="0"/>
              <a:t>Data visualization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BBB2E-E55A-6E51-C9B0-54E7AAE8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128169" cy="3399518"/>
          </a:xfrm>
        </p:spPr>
        <p:txBody>
          <a:bodyPr>
            <a:normAutofit/>
          </a:bodyPr>
          <a:lstStyle/>
          <a:p>
            <a:r>
              <a:rPr lang="en-US" sz="2000"/>
              <a:t>A line chart was created to show the data we found into a visual representation.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BF56A66-9A55-34AA-8C6D-FEAEE58989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186920"/>
              </p:ext>
            </p:extLst>
          </p:nvPr>
        </p:nvGraphicFramePr>
        <p:xfrm>
          <a:off x="7445069" y="711200"/>
          <a:ext cx="4260814" cy="4707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8361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97B98-5FFC-5619-6A96-16C4F1BD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8" y="891540"/>
            <a:ext cx="5224523" cy="1578308"/>
          </a:xfrm>
        </p:spPr>
        <p:txBody>
          <a:bodyPr>
            <a:normAutofit/>
          </a:bodyPr>
          <a:lstStyle/>
          <a:p>
            <a:r>
              <a:rPr lang="en-US" sz="400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97D8D-E1A6-DF0A-CE6F-DCA5DE0DA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90" y="2630161"/>
            <a:ext cx="5224521" cy="3332489"/>
          </a:xfrm>
        </p:spPr>
        <p:txBody>
          <a:bodyPr>
            <a:normAutofit/>
          </a:bodyPr>
          <a:lstStyle/>
          <a:p>
            <a:r>
              <a:rPr lang="en-US" sz="2000"/>
              <a:t>Utilizing different software to be able to gather data using Python and analyze it in multiple formats.</a:t>
            </a:r>
          </a:p>
          <a:p>
            <a:r>
              <a:rPr lang="en-US" sz="2000"/>
              <a:t>With a cloud-based system, we are able to gather data such as Temperature and humidity in a region of choice.</a:t>
            </a:r>
          </a:p>
          <a:p>
            <a:r>
              <a:rPr lang="en-US" sz="2000"/>
              <a:t>Being able to analyze this data and format it in a way anyone can understand is very useful to ensure success of any data querying. </a:t>
            </a:r>
          </a:p>
        </p:txBody>
      </p:sp>
      <p:pic>
        <p:nvPicPr>
          <p:cNvPr id="5" name="Picture 4" descr="close up of man finger on stock market charts">
            <a:extLst>
              <a:ext uri="{FF2B5EF4-FFF2-40B4-BE49-F238E27FC236}">
                <a16:creationId xmlns:a16="http://schemas.microsoft.com/office/drawing/2014/main" id="{AFF46D08-1139-3521-3EC7-0F67849E3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71"/>
          <a:stretch/>
        </p:blipFill>
        <p:spPr>
          <a:xfrm>
            <a:off x="6415922" y="891540"/>
            <a:ext cx="5776079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992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EC80159D-791E-351D-F201-8CF182B10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4D2D0-ABE4-E171-2C4A-D3DF8B261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Data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97F5D-975E-9F00-AF17-D9A31CC30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Analyzing our data allows us to put our data into any format we see fit such as graphs or charts.</a:t>
            </a:r>
          </a:p>
          <a:p>
            <a:r>
              <a:rPr lang="en-US" sz="2000"/>
              <a:t>Several different graphs and plots were created to fully understand the data and see it from different points of view. </a:t>
            </a:r>
          </a:p>
        </p:txBody>
      </p:sp>
    </p:spTree>
    <p:extLst>
      <p:ext uri="{BB962C8B-B14F-4D97-AF65-F5344CB8AC3E}">
        <p14:creationId xmlns:p14="http://schemas.microsoft.com/office/powerpoint/2010/main" val="3107308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ABFB2-90F9-2499-ABEF-CADF1647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Histogram of humidity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5F571-C9D6-3AB7-21D9-29157637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3602038"/>
            <a:ext cx="3308131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Screenshot of Histogram of humidity and explanation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DC9A7-F7BC-8A9A-85B2-89C46E891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996" y="1067614"/>
            <a:ext cx="6274296" cy="47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67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EAF3C-A167-8C70-3BA8-86C4A5C0F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Period 2 box plot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AFE8-B1A9-AF6A-01CC-C005CBE38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3602038"/>
            <a:ext cx="3308131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Screenshot and explanation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0AABA0C-87ED-4CCE-8422-DB83752B2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5320996" y="1789841"/>
            <a:ext cx="6274296" cy="327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04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81AE5-F027-CDC9-1A3E-97FF90A21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A39E-48A8-1A01-41C0-DB046A234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While we are trying to understand and analyze our data it is important to ask questions and make different asssumptiont about the data.</a:t>
            </a:r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695FA106-162F-F255-B277-E47571517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67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404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A99E-1857-B8B8-9529-2E8FB2A8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Code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5DC23-D68D-5E38-ED23-D404BA436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4" r="3108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8E1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2AF864-505D-F826-3284-E57F8724BB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706071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732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9CB4-54EE-A70B-EA1C-1D0A9F8B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5551E-7CCB-D3BB-2B7B-96C8E25AB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Based on the information and data for the past few weeks I can say that as temperature goes up humidity tends to follow.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Due to this I predict that on any given day the higher the temperature is the higher the humidity will be on that given day.</a:t>
            </a:r>
          </a:p>
        </p:txBody>
      </p:sp>
      <p:pic>
        <p:nvPicPr>
          <p:cNvPr id="5" name="Picture 4" descr="Thermometer outdoors">
            <a:extLst>
              <a:ext uri="{FF2B5EF4-FFF2-40B4-BE49-F238E27FC236}">
                <a16:creationId xmlns:a16="http://schemas.microsoft.com/office/drawing/2014/main" id="{22BA9E7C-ADE3-9748-2120-C4F049E5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8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EA3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929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7092-3CB6-CC41-4206-1D6713199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Challenges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499E3-4E8F-8DEC-CCAD-BC2EE96DF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17" r="2606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032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EFAD26-7155-BD7C-6F08-9F6C2FFED3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4895031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2281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2673-924D-B91C-CD64-E41DCE15C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Career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1CED0-7EFE-6889-EA71-1D48D067C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Communication skills in different aspects such as flowcharts and procedures.</a:t>
            </a:r>
          </a:p>
          <a:p>
            <a:r>
              <a:rPr lang="en-US" sz="2000"/>
              <a:t>Database development</a:t>
            </a:r>
          </a:p>
          <a:p>
            <a:r>
              <a:rPr lang="en-US" sz="2000"/>
              <a:t>Programming utilizing python </a:t>
            </a:r>
          </a:p>
          <a:p>
            <a:r>
              <a:rPr lang="en-US" sz="2000"/>
              <a:t>Troubleshooting errors within code. </a:t>
            </a:r>
          </a:p>
          <a:p>
            <a:r>
              <a:rPr lang="en-US" sz="2000"/>
              <a:t>Organization with different data and information.</a:t>
            </a:r>
          </a:p>
          <a:p>
            <a:r>
              <a:rPr lang="en-US" sz="2000"/>
              <a:t>Time management and being able to run multiple software's at once.</a:t>
            </a:r>
          </a:p>
        </p:txBody>
      </p:sp>
      <p:pic>
        <p:nvPicPr>
          <p:cNvPr id="5" name="Picture 4" descr="Technological background">
            <a:extLst>
              <a:ext uri="{FF2B5EF4-FFF2-40B4-BE49-F238E27FC236}">
                <a16:creationId xmlns:a16="http://schemas.microsoft.com/office/drawing/2014/main" id="{38550BEE-6EB4-1C49-390B-3E2DFF1F9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2" r="3490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1A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585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4B3AF-96C2-C8F9-6630-1A637C20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C60F2-FD84-117B-BFD4-30FA1030C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While conducting this project I have learned the basic skills in order to gather data from a cloud service and perform data analytics, as necessary.</a:t>
            </a:r>
          </a:p>
          <a:p>
            <a:r>
              <a:rPr lang="en-US" sz="2000" dirty="0"/>
              <a:t>On hand learning with code and different types of software was a big take away and lessen from this project. </a:t>
            </a:r>
          </a:p>
          <a:p>
            <a:r>
              <a:rPr lang="en-US" sz="2000" dirty="0"/>
              <a:t>Being able to analyze data and explain what it means is essential in any job which I have learned over the course of this project. </a:t>
            </a:r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92776546-DD3B-B3E2-068C-CC1D1EEE7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4" r="708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5E8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67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A630-93CE-A4ED-B014-AE461743D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293" y="638144"/>
            <a:ext cx="4953934" cy="1676603"/>
          </a:xfrm>
        </p:spPr>
        <p:txBody>
          <a:bodyPr>
            <a:normAutofit/>
          </a:bodyPr>
          <a:lstStyle/>
          <a:p>
            <a:r>
              <a:rPr lang="en-US" sz="4000"/>
              <a:t>Software and inventory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Processor">
            <a:extLst>
              <a:ext uri="{FF2B5EF4-FFF2-40B4-BE49-F238E27FC236}">
                <a16:creationId xmlns:a16="http://schemas.microsoft.com/office/drawing/2014/main" id="{C185266C-A60F-E1AB-3E68-EB8AB2961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802" y="1146801"/>
            <a:ext cx="4564396" cy="4564396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EAF6D-0B86-6E40-F1D2-C5A522797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2295" y="2438401"/>
            <a:ext cx="4953932" cy="3779520"/>
          </a:xfrm>
        </p:spPr>
        <p:txBody>
          <a:bodyPr>
            <a:normAutofit/>
          </a:bodyPr>
          <a:lstStyle/>
          <a:p>
            <a:r>
              <a:rPr lang="en-US" sz="2000"/>
              <a:t>Before being able to start querying and analyzing data it is important to know what software you are going to need.</a:t>
            </a:r>
          </a:p>
          <a:p>
            <a:r>
              <a:rPr lang="en-US" sz="2000"/>
              <a:t>Once you know what software will be needed for a certain project it is crucial to download and make sure it runs properly</a:t>
            </a:r>
          </a:p>
        </p:txBody>
      </p:sp>
    </p:spTree>
    <p:extLst>
      <p:ext uri="{BB962C8B-B14F-4D97-AF65-F5344CB8AC3E}">
        <p14:creationId xmlns:p14="http://schemas.microsoft.com/office/powerpoint/2010/main" val="1030994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1"/>
            <a:ext cx="3639311" cy="3387645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B7EBC-F4CD-DFDC-770A-578D467A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1" y="761999"/>
            <a:ext cx="3054640" cy="269256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Software needed for this project.</a:t>
            </a:r>
          </a:p>
        </p:txBody>
      </p:sp>
      <p:sp>
        <p:nvSpPr>
          <p:cNvPr id="43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3362" y="446007"/>
            <a:ext cx="5841454" cy="33876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FBCD3-DD13-DA0C-7F66-D08C4D85B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4424" y="761999"/>
            <a:ext cx="5067629" cy="2692563"/>
          </a:xfrm>
        </p:spPr>
        <p:txBody>
          <a:bodyPr anchor="ctr">
            <a:normAutofit/>
          </a:bodyPr>
          <a:lstStyle/>
          <a:p>
            <a:r>
              <a:rPr lang="en-US" sz="2000"/>
              <a:t>Microsoft excel, SQLite, and Anaconda with Spyder</a:t>
            </a:r>
          </a:p>
        </p:txBody>
      </p:sp>
      <p:sp>
        <p:nvSpPr>
          <p:cNvPr id="44" name="Rectangle 17">
            <a:extLst>
              <a:ext uri="{FF2B5EF4-FFF2-40B4-BE49-F238E27FC236}">
                <a16:creationId xmlns:a16="http://schemas.microsoft.com/office/drawing/2014/main" id="{64C1ECFF-79D4-4304-8755-639B1BB1E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67273" y="446007"/>
            <a:ext cx="1438858" cy="1623110"/>
          </a:xfrm>
          <a:prstGeom prst="rect">
            <a:avLst/>
          </a:prstGeom>
          <a:solidFill>
            <a:srgbClr val="2E57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19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67273" y="2210542"/>
            <a:ext cx="1438858" cy="1623110"/>
          </a:xfrm>
          <a:prstGeom prst="rect">
            <a:avLst/>
          </a:prstGeom>
          <a:solidFill>
            <a:srgbClr val="2E573B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AE28CE-6883-C1F2-4DCC-9F9EEBE01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8" b="2"/>
          <a:stretch/>
        </p:blipFill>
        <p:spPr>
          <a:xfrm>
            <a:off x="462058" y="4001080"/>
            <a:ext cx="3639312" cy="2401554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A85CA8E-70DA-210B-A10A-4705203D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235"/>
          <a:stretch/>
        </p:blipFill>
        <p:spPr>
          <a:xfrm>
            <a:off x="4263362" y="4001080"/>
            <a:ext cx="3639312" cy="2401554"/>
          </a:xfrm>
          <a:prstGeom prst="rect">
            <a:avLst/>
          </a:prstGeom>
        </p:spPr>
      </p:pic>
      <p:pic>
        <p:nvPicPr>
          <p:cNvPr id="7" name="Picture 6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4114F578-1C62-DC9E-DC95-7FF92728A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" r="-3" b="-3"/>
          <a:stretch/>
        </p:blipFill>
        <p:spPr>
          <a:xfrm>
            <a:off x="8066819" y="4001080"/>
            <a:ext cx="3639312" cy="24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071A-52D8-74E1-A677-64DA6E1D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293" y="638144"/>
            <a:ext cx="4953934" cy="1676603"/>
          </a:xfrm>
        </p:spPr>
        <p:txBody>
          <a:bodyPr>
            <a:normAutofit/>
          </a:bodyPr>
          <a:lstStyle/>
          <a:p>
            <a:r>
              <a:rPr lang="en-US" sz="4000"/>
              <a:t>Planning and design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6" descr="List">
            <a:extLst>
              <a:ext uri="{FF2B5EF4-FFF2-40B4-BE49-F238E27FC236}">
                <a16:creationId xmlns:a16="http://schemas.microsoft.com/office/drawing/2014/main" id="{9BDBAD51-DE3F-9BCC-F87C-B68072EA4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802" y="1146801"/>
            <a:ext cx="4564396" cy="4564396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E7F5D-0BFC-901B-3FB5-485642294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2295" y="2438401"/>
            <a:ext cx="4953932" cy="3779520"/>
          </a:xfrm>
        </p:spPr>
        <p:txBody>
          <a:bodyPr>
            <a:normAutofit/>
          </a:bodyPr>
          <a:lstStyle/>
          <a:p>
            <a:r>
              <a:rPr lang="en-US" sz="2000"/>
              <a:t>Planning a project is critical to make sure everything is done properly and in a timely manner. </a:t>
            </a:r>
          </a:p>
          <a:p>
            <a:r>
              <a:rPr lang="en-US" sz="2000"/>
              <a:t>A flowchart is a excellent key to make to see every step of the project. </a:t>
            </a:r>
          </a:p>
        </p:txBody>
      </p:sp>
    </p:spTree>
    <p:extLst>
      <p:ext uri="{BB962C8B-B14F-4D97-AF65-F5344CB8AC3E}">
        <p14:creationId xmlns:p14="http://schemas.microsoft.com/office/powerpoint/2010/main" val="404067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p view of cubes connected with black lines">
            <a:extLst>
              <a:ext uri="{FF2B5EF4-FFF2-40B4-BE49-F238E27FC236}">
                <a16:creationId xmlns:a16="http://schemas.microsoft.com/office/drawing/2014/main" id="{C504D8D6-09A4-151E-D89B-42B0199EF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0" b="48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F9E23-D83C-41B8-C961-4DE53FC9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Flowchart explanation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10EC-E951-FCD3-64E4-139A34114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A flowchart is a graphical representation of a process or workflow.</a:t>
            </a:r>
          </a:p>
          <a:p>
            <a:r>
              <a:rPr lang="en-US" sz="2000"/>
              <a:t>It is common to see flowcharts to easily guide someone in the procedures or steps  in the correct order to ensure a task is done correctly. </a:t>
            </a:r>
          </a:p>
        </p:txBody>
      </p:sp>
    </p:spTree>
    <p:extLst>
      <p:ext uri="{BB962C8B-B14F-4D97-AF65-F5344CB8AC3E}">
        <p14:creationId xmlns:p14="http://schemas.microsoft.com/office/powerpoint/2010/main" val="279242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Flowchart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Include the following processes: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Install python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Download weather data to a database.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Extract weather data from database into a comma separated file with python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Cleanse weather data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Use Excel to manipulate data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Use python data analytics modules to develop graphical models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440B3EAD-C269-F198-B25A-972755C900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420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97C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618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2654-EE56-3F76-2100-B003A298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Adding a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265A9-01C2-B192-B682-C89D2B7B7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/>
              <a:t>When using Python, it is necessary to add a library to collect data in a cloud-based program. </a:t>
            </a:r>
          </a:p>
          <a:p>
            <a:r>
              <a:rPr lang="en-US" sz="2000"/>
              <a:t>In this project we are accessing the NOAA (National Oceanic and Atmospheric Administration) which will provide us with accurate data for temperature and humidity in a specified region.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F6BB62A-900A-A649-389C-24E363232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757013"/>
            <a:ext cx="6019331" cy="33407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7205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4673-2993-E8A1-312C-DE22945BE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Gathering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9D855-10C1-F301-2E5F-33563B24A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53" r="2302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96F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16654E-E550-4824-E762-6DFA8A567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770295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6923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1086</Words>
  <Application>Microsoft Office PowerPoint</Application>
  <PresentationFormat>Widescreen</PresentationFormat>
  <Paragraphs>95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CEIS 110 Intro to Programming</vt:lpstr>
      <vt:lpstr>Introduction</vt:lpstr>
      <vt:lpstr>Software and inventory</vt:lpstr>
      <vt:lpstr>Software needed for this project.</vt:lpstr>
      <vt:lpstr>Planning and design</vt:lpstr>
      <vt:lpstr>Flowchart explanation </vt:lpstr>
      <vt:lpstr>Flowchart</vt:lpstr>
      <vt:lpstr>Adding a library</vt:lpstr>
      <vt:lpstr>Gathering data</vt:lpstr>
      <vt:lpstr>BuildweatherDb.py</vt:lpstr>
      <vt:lpstr>Weather.db file</vt:lpstr>
      <vt:lpstr>Querying the database </vt:lpstr>
      <vt:lpstr>Query to retrieve all columns/rows</vt:lpstr>
      <vt:lpstr>Query to retrieve lowest and highest temps</vt:lpstr>
      <vt:lpstr>Query to retrieve min and max humidity</vt:lpstr>
      <vt:lpstr>Data cleansing</vt:lpstr>
      <vt:lpstr>Extracting temp. and humidity using python</vt:lpstr>
      <vt:lpstr>Data formatted in excel</vt:lpstr>
      <vt:lpstr>Data visualization chart</vt:lpstr>
      <vt:lpstr>Data analytics</vt:lpstr>
      <vt:lpstr>Histogram of humidity</vt:lpstr>
      <vt:lpstr>Period 2 box plot</vt:lpstr>
      <vt:lpstr>Analysis</vt:lpstr>
      <vt:lpstr>Code</vt:lpstr>
      <vt:lpstr>Prediction</vt:lpstr>
      <vt:lpstr>Challenges</vt:lpstr>
      <vt:lpstr>Career skills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 110 Intro to Programming</dc:title>
  <dc:creator>Jason Nguyen-Duran</dc:creator>
  <cp:lastModifiedBy>Jason Nguyen-Duran</cp:lastModifiedBy>
  <cp:revision>1</cp:revision>
  <dcterms:created xsi:type="dcterms:W3CDTF">2022-12-13T03:01:47Z</dcterms:created>
  <dcterms:modified xsi:type="dcterms:W3CDTF">2022-12-15T05:02:46Z</dcterms:modified>
</cp:coreProperties>
</file>