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72" r:id="rId8"/>
    <p:sldId id="263" r:id="rId9"/>
    <p:sldId id="264" r:id="rId10"/>
    <p:sldId id="273" r:id="rId11"/>
    <p:sldId id="278" r:id="rId12"/>
    <p:sldId id="260" r:id="rId13"/>
    <p:sldId id="265" r:id="rId14"/>
    <p:sldId id="276" r:id="rId15"/>
    <p:sldId id="267" r:id="rId16"/>
    <p:sldId id="279" r:id="rId17"/>
    <p:sldId id="277" r:id="rId18"/>
    <p:sldId id="269" r:id="rId19"/>
    <p:sldId id="270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1735DF-0E2F-4F7D-B301-3AA63EF01784}" v="8" dt="2023-02-26T02:53:53.1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Nguyen-Duran" userId="fb15e03d0cc07300" providerId="LiveId" clId="{C91735DF-0E2F-4F7D-B301-3AA63EF01784}"/>
    <pc:docChg chg="undo custSel addSld delSld modSld">
      <pc:chgData name="Jason Nguyen-Duran" userId="fb15e03d0cc07300" providerId="LiveId" clId="{C91735DF-0E2F-4F7D-B301-3AA63EF01784}" dt="2023-02-26T02:55:28.155" v="4850" actId="20577"/>
      <pc:docMkLst>
        <pc:docMk/>
      </pc:docMkLst>
      <pc:sldChg chg="addSp modSp mod modMedia setBg">
        <pc:chgData name="Jason Nguyen-Duran" userId="fb15e03d0cc07300" providerId="LiveId" clId="{C91735DF-0E2F-4F7D-B301-3AA63EF01784}" dt="2023-02-26T02:37:21.446" v="3963"/>
        <pc:sldMkLst>
          <pc:docMk/>
          <pc:sldMk cId="305211009" sldId="256"/>
        </pc:sldMkLst>
        <pc:spChg chg="mod">
          <ac:chgData name="Jason Nguyen-Duran" userId="fb15e03d0cc07300" providerId="LiveId" clId="{C91735DF-0E2F-4F7D-B301-3AA63EF01784}" dt="2023-02-26T02:37:20.119" v="3961" actId="26606"/>
          <ac:spMkLst>
            <pc:docMk/>
            <pc:sldMk cId="305211009" sldId="256"/>
            <ac:spMk id="2" creationId="{03EB3E88-0F8E-162A-AC64-0A1BCB6DB781}"/>
          </ac:spMkLst>
        </pc:spChg>
        <pc:spChg chg="mod">
          <ac:chgData name="Jason Nguyen-Duran" userId="fb15e03d0cc07300" providerId="LiveId" clId="{C91735DF-0E2F-4F7D-B301-3AA63EF01784}" dt="2023-02-26T02:37:20.119" v="3961" actId="26606"/>
          <ac:spMkLst>
            <pc:docMk/>
            <pc:sldMk cId="305211009" sldId="256"/>
            <ac:spMk id="3" creationId="{C0A2BFD5-F1AE-9437-3608-6AA293ED120A}"/>
          </ac:spMkLst>
        </pc:spChg>
        <pc:spChg chg="add">
          <ac:chgData name="Jason Nguyen-Duran" userId="fb15e03d0cc07300" providerId="LiveId" clId="{C91735DF-0E2F-4F7D-B301-3AA63EF01784}" dt="2023-02-26T02:37:20.119" v="3961" actId="26606"/>
          <ac:spMkLst>
            <pc:docMk/>
            <pc:sldMk cId="305211009" sldId="256"/>
            <ac:spMk id="9" creationId="{C1DD1A8A-57D5-4A81-AD04-532B043C5611}"/>
          </ac:spMkLst>
        </pc:spChg>
        <pc:spChg chg="add">
          <ac:chgData name="Jason Nguyen-Duran" userId="fb15e03d0cc07300" providerId="LiveId" clId="{C91735DF-0E2F-4F7D-B301-3AA63EF01784}" dt="2023-02-26T02:37:20.119" v="3961" actId="26606"/>
          <ac:spMkLst>
            <pc:docMk/>
            <pc:sldMk cId="305211009" sldId="256"/>
            <ac:spMk id="11" creationId="{007891EC-4501-44ED-A8C8-B11B6DB767AB}"/>
          </ac:spMkLst>
        </pc:spChg>
        <pc:picChg chg="add mod">
          <ac:chgData name="Jason Nguyen-Duran" userId="fb15e03d0cc07300" providerId="LiveId" clId="{C91735DF-0E2F-4F7D-B301-3AA63EF01784}" dt="2023-02-26T02:37:21.446" v="3963"/>
          <ac:picMkLst>
            <pc:docMk/>
            <pc:sldMk cId="305211009" sldId="256"/>
            <ac:picMk id="5" creationId="{B5082BFC-8C0D-46EA-3CBC-7287D381141F}"/>
          </ac:picMkLst>
        </pc:picChg>
      </pc:sldChg>
      <pc:sldChg chg="addSp modSp mod setBg">
        <pc:chgData name="Jason Nguyen-Duran" userId="fb15e03d0cc07300" providerId="LiveId" clId="{C91735DF-0E2F-4F7D-B301-3AA63EF01784}" dt="2023-02-26T02:36:36.287" v="3923" actId="26606"/>
        <pc:sldMkLst>
          <pc:docMk/>
          <pc:sldMk cId="3791688994" sldId="257"/>
        </pc:sldMkLst>
        <pc:spChg chg="mod">
          <ac:chgData name="Jason Nguyen-Duran" userId="fb15e03d0cc07300" providerId="LiveId" clId="{C91735DF-0E2F-4F7D-B301-3AA63EF01784}" dt="2023-02-26T02:36:36.287" v="3923" actId="26606"/>
          <ac:spMkLst>
            <pc:docMk/>
            <pc:sldMk cId="3791688994" sldId="257"/>
            <ac:spMk id="2" creationId="{9DD31559-6618-A430-0DB2-AB4B99E61F58}"/>
          </ac:spMkLst>
        </pc:spChg>
        <pc:spChg chg="mod">
          <ac:chgData name="Jason Nguyen-Duran" userId="fb15e03d0cc07300" providerId="LiveId" clId="{C91735DF-0E2F-4F7D-B301-3AA63EF01784}" dt="2023-02-26T02:36:36.287" v="3923" actId="26606"/>
          <ac:spMkLst>
            <pc:docMk/>
            <pc:sldMk cId="3791688994" sldId="257"/>
            <ac:spMk id="3" creationId="{28C3E751-8EDD-903E-3AFB-C6EDBF134A38}"/>
          </ac:spMkLst>
        </pc:spChg>
        <pc:picChg chg="add">
          <ac:chgData name="Jason Nguyen-Duran" userId="fb15e03d0cc07300" providerId="LiveId" clId="{C91735DF-0E2F-4F7D-B301-3AA63EF01784}" dt="2023-02-26T02:36:36.287" v="3923" actId="26606"/>
          <ac:picMkLst>
            <pc:docMk/>
            <pc:sldMk cId="3791688994" sldId="257"/>
            <ac:picMk id="5" creationId="{2F6C47C0-6479-87C9-A484-CA8A0843EE0D}"/>
          </ac:picMkLst>
        </pc:picChg>
        <pc:cxnChg chg="add">
          <ac:chgData name="Jason Nguyen-Duran" userId="fb15e03d0cc07300" providerId="LiveId" clId="{C91735DF-0E2F-4F7D-B301-3AA63EF01784}" dt="2023-02-26T02:36:36.287" v="3923" actId="26606"/>
          <ac:cxnSpMkLst>
            <pc:docMk/>
            <pc:sldMk cId="3791688994" sldId="257"/>
            <ac:cxnSpMk id="9" creationId="{A7F400EE-A8A5-48AF-B4D6-291B52C6F0B0}"/>
          </ac:cxnSpMkLst>
        </pc:cxnChg>
      </pc:sldChg>
      <pc:sldChg chg="addSp modSp mod setBg">
        <pc:chgData name="Jason Nguyen-Duran" userId="fb15e03d0cc07300" providerId="LiveId" clId="{C91735DF-0E2F-4F7D-B301-3AA63EF01784}" dt="2023-02-26T02:37:31.052" v="3964" actId="26606"/>
        <pc:sldMkLst>
          <pc:docMk/>
          <pc:sldMk cId="1554000619" sldId="258"/>
        </pc:sldMkLst>
        <pc:spChg chg="mod">
          <ac:chgData name="Jason Nguyen-Duran" userId="fb15e03d0cc07300" providerId="LiveId" clId="{C91735DF-0E2F-4F7D-B301-3AA63EF01784}" dt="2023-02-26T02:37:31.052" v="3964" actId="26606"/>
          <ac:spMkLst>
            <pc:docMk/>
            <pc:sldMk cId="1554000619" sldId="258"/>
            <ac:spMk id="2" creationId="{62A354DE-EA72-F8F1-9302-CE8FC4E011D5}"/>
          </ac:spMkLst>
        </pc:spChg>
        <pc:spChg chg="mod">
          <ac:chgData name="Jason Nguyen-Duran" userId="fb15e03d0cc07300" providerId="LiveId" clId="{C91735DF-0E2F-4F7D-B301-3AA63EF01784}" dt="2023-02-26T02:37:31.052" v="3964" actId="26606"/>
          <ac:spMkLst>
            <pc:docMk/>
            <pc:sldMk cId="1554000619" sldId="258"/>
            <ac:spMk id="3" creationId="{B360731B-F54B-9B4C-1683-34EF49DB393E}"/>
          </ac:spMkLst>
        </pc:spChg>
        <pc:picChg chg="add">
          <ac:chgData name="Jason Nguyen-Duran" userId="fb15e03d0cc07300" providerId="LiveId" clId="{C91735DF-0E2F-4F7D-B301-3AA63EF01784}" dt="2023-02-26T02:37:31.052" v="3964" actId="26606"/>
          <ac:picMkLst>
            <pc:docMk/>
            <pc:sldMk cId="1554000619" sldId="258"/>
            <ac:picMk id="5" creationId="{F62D88EC-C82A-5E7E-4305-EEB60C6A7FD8}"/>
          </ac:picMkLst>
        </pc:picChg>
        <pc:cxnChg chg="add">
          <ac:chgData name="Jason Nguyen-Duran" userId="fb15e03d0cc07300" providerId="LiveId" clId="{C91735DF-0E2F-4F7D-B301-3AA63EF01784}" dt="2023-02-26T02:37:31.052" v="3964" actId="26606"/>
          <ac:cxnSpMkLst>
            <pc:docMk/>
            <pc:sldMk cId="1554000619" sldId="258"/>
            <ac:cxnSpMk id="9" creationId="{A7F400EE-A8A5-48AF-B4D6-291B52C6F0B0}"/>
          </ac:cxnSpMkLst>
        </pc:cxnChg>
      </pc:sldChg>
      <pc:sldChg chg="modSp mod">
        <pc:chgData name="Jason Nguyen-Duran" userId="fb15e03d0cc07300" providerId="LiveId" clId="{C91735DF-0E2F-4F7D-B301-3AA63EF01784}" dt="2023-02-26T02:37:50.467" v="3977" actId="20577"/>
        <pc:sldMkLst>
          <pc:docMk/>
          <pc:sldMk cId="440663467" sldId="259"/>
        </pc:sldMkLst>
        <pc:spChg chg="mod">
          <ac:chgData name="Jason Nguyen-Duran" userId="fb15e03d0cc07300" providerId="LiveId" clId="{C91735DF-0E2F-4F7D-B301-3AA63EF01784}" dt="2023-02-26T02:37:50.467" v="3977" actId="20577"/>
          <ac:spMkLst>
            <pc:docMk/>
            <pc:sldMk cId="440663467" sldId="259"/>
            <ac:spMk id="2" creationId="{14693F4B-ED66-ADC1-35F0-5C18489AC853}"/>
          </ac:spMkLst>
        </pc:spChg>
      </pc:sldChg>
      <pc:sldChg chg="addSp modSp mod setBg">
        <pc:chgData name="Jason Nguyen-Duran" userId="fb15e03d0cc07300" providerId="LiveId" clId="{C91735DF-0E2F-4F7D-B301-3AA63EF01784}" dt="2023-02-26T02:48:10.417" v="4242" actId="33524"/>
        <pc:sldMkLst>
          <pc:docMk/>
          <pc:sldMk cId="2569629559" sldId="260"/>
        </pc:sldMkLst>
        <pc:spChg chg="mod">
          <ac:chgData name="Jason Nguyen-Duran" userId="fb15e03d0cc07300" providerId="LiveId" clId="{C91735DF-0E2F-4F7D-B301-3AA63EF01784}" dt="2023-02-26T02:41:01.214" v="4179" actId="26606"/>
          <ac:spMkLst>
            <pc:docMk/>
            <pc:sldMk cId="2569629559" sldId="260"/>
            <ac:spMk id="2" creationId="{DB80B98A-676B-CED5-C709-E51096CC44EB}"/>
          </ac:spMkLst>
        </pc:spChg>
        <pc:spChg chg="mod">
          <ac:chgData name="Jason Nguyen-Duran" userId="fb15e03d0cc07300" providerId="LiveId" clId="{C91735DF-0E2F-4F7D-B301-3AA63EF01784}" dt="2023-02-26T02:48:10.417" v="4242" actId="33524"/>
          <ac:spMkLst>
            <pc:docMk/>
            <pc:sldMk cId="2569629559" sldId="260"/>
            <ac:spMk id="3" creationId="{0BCACC23-63F9-9EF3-D94A-EC19FD609515}"/>
          </ac:spMkLst>
        </pc:spChg>
        <pc:spChg chg="add">
          <ac:chgData name="Jason Nguyen-Duran" userId="fb15e03d0cc07300" providerId="LiveId" clId="{C91735DF-0E2F-4F7D-B301-3AA63EF01784}" dt="2023-02-26T02:41:01.214" v="4179" actId="26606"/>
          <ac:spMkLst>
            <pc:docMk/>
            <pc:sldMk cId="2569629559" sldId="260"/>
            <ac:spMk id="9" creationId="{2C61293E-6EBE-43EF-A52C-9BEBFD7679D4}"/>
          </ac:spMkLst>
        </pc:spChg>
        <pc:spChg chg="add">
          <ac:chgData name="Jason Nguyen-Duran" userId="fb15e03d0cc07300" providerId="LiveId" clId="{C91735DF-0E2F-4F7D-B301-3AA63EF01784}" dt="2023-02-26T02:41:01.214" v="4179" actId="26606"/>
          <ac:spMkLst>
            <pc:docMk/>
            <pc:sldMk cId="2569629559" sldId="260"/>
            <ac:spMk id="11" creationId="{21540236-BFD5-4A9D-8840-4703E7F76825}"/>
          </ac:spMkLst>
        </pc:spChg>
        <pc:picChg chg="add">
          <ac:chgData name="Jason Nguyen-Duran" userId="fb15e03d0cc07300" providerId="LiveId" clId="{C91735DF-0E2F-4F7D-B301-3AA63EF01784}" dt="2023-02-26T02:41:01.214" v="4179" actId="26606"/>
          <ac:picMkLst>
            <pc:docMk/>
            <pc:sldMk cId="2569629559" sldId="260"/>
            <ac:picMk id="5" creationId="{194C601D-8673-66A7-7228-6687CA242F58}"/>
          </ac:picMkLst>
        </pc:picChg>
      </pc:sldChg>
      <pc:sldChg chg="addSp modSp mod setBg">
        <pc:chgData name="Jason Nguyen-Duran" userId="fb15e03d0cc07300" providerId="LiveId" clId="{C91735DF-0E2F-4F7D-B301-3AA63EF01784}" dt="2023-02-26T02:46:12.694" v="4241" actId="313"/>
        <pc:sldMkLst>
          <pc:docMk/>
          <pc:sldMk cId="2093144788" sldId="261"/>
        </pc:sldMkLst>
        <pc:spChg chg="mod">
          <ac:chgData name="Jason Nguyen-Duran" userId="fb15e03d0cc07300" providerId="LiveId" clId="{C91735DF-0E2F-4F7D-B301-3AA63EF01784}" dt="2023-02-26T02:46:12.694" v="4241" actId="313"/>
          <ac:spMkLst>
            <pc:docMk/>
            <pc:sldMk cId="2093144788" sldId="261"/>
            <ac:spMk id="2" creationId="{8BFAD81D-D714-CAB3-5EED-561357D592BA}"/>
          </ac:spMkLst>
        </pc:spChg>
        <pc:spChg chg="mod">
          <ac:chgData name="Jason Nguyen-Duran" userId="fb15e03d0cc07300" providerId="LiveId" clId="{C91735DF-0E2F-4F7D-B301-3AA63EF01784}" dt="2023-02-26T02:38:26.554" v="4009" actId="26606"/>
          <ac:spMkLst>
            <pc:docMk/>
            <pc:sldMk cId="2093144788" sldId="261"/>
            <ac:spMk id="3" creationId="{E44F4A07-8B85-91BC-0058-F4CA0BC6C1A3}"/>
          </ac:spMkLst>
        </pc:spChg>
        <pc:picChg chg="add">
          <ac:chgData name="Jason Nguyen-Duran" userId="fb15e03d0cc07300" providerId="LiveId" clId="{C91735DF-0E2F-4F7D-B301-3AA63EF01784}" dt="2023-02-26T02:38:26.554" v="4009" actId="26606"/>
          <ac:picMkLst>
            <pc:docMk/>
            <pc:sldMk cId="2093144788" sldId="261"/>
            <ac:picMk id="5" creationId="{9A7B8EA7-24BA-0A6C-0842-B82DD8E07FA2}"/>
          </ac:picMkLst>
        </pc:picChg>
        <pc:cxnChg chg="add">
          <ac:chgData name="Jason Nguyen-Duran" userId="fb15e03d0cc07300" providerId="LiveId" clId="{C91735DF-0E2F-4F7D-B301-3AA63EF01784}" dt="2023-02-26T02:38:26.554" v="4009" actId="26606"/>
          <ac:cxnSpMkLst>
            <pc:docMk/>
            <pc:sldMk cId="2093144788" sldId="261"/>
            <ac:cxnSpMk id="9" creationId="{A7F400EE-A8A5-48AF-B4D6-291B52C6F0B0}"/>
          </ac:cxnSpMkLst>
        </pc:cxnChg>
      </pc:sldChg>
      <pc:sldChg chg="addSp delSp modSp mod setBg">
        <pc:chgData name="Jason Nguyen-Duran" userId="fb15e03d0cc07300" providerId="LiveId" clId="{C91735DF-0E2F-4F7D-B301-3AA63EF01784}" dt="2023-02-26T02:38:57.056" v="4039" actId="26606"/>
        <pc:sldMkLst>
          <pc:docMk/>
          <pc:sldMk cId="4088491487" sldId="262"/>
        </pc:sldMkLst>
        <pc:spChg chg="mod">
          <ac:chgData name="Jason Nguyen-Duran" userId="fb15e03d0cc07300" providerId="LiveId" clId="{C91735DF-0E2F-4F7D-B301-3AA63EF01784}" dt="2023-02-26T02:38:57.056" v="4039" actId="26606"/>
          <ac:spMkLst>
            <pc:docMk/>
            <pc:sldMk cId="4088491487" sldId="262"/>
            <ac:spMk id="2" creationId="{6FD3F137-4363-875C-6679-FB2CC1358870}"/>
          </ac:spMkLst>
        </pc:spChg>
        <pc:spChg chg="add del mod">
          <ac:chgData name="Jason Nguyen-Duran" userId="fb15e03d0cc07300" providerId="LiveId" clId="{C91735DF-0E2F-4F7D-B301-3AA63EF01784}" dt="2023-02-26T02:38:57.056" v="4039" actId="26606"/>
          <ac:spMkLst>
            <pc:docMk/>
            <pc:sldMk cId="4088491487" sldId="262"/>
            <ac:spMk id="3" creationId="{24539680-A0E4-51C5-B190-3059D6E27055}"/>
          </ac:spMkLst>
        </pc:spChg>
        <pc:spChg chg="add">
          <ac:chgData name="Jason Nguyen-Duran" userId="fb15e03d0cc07300" providerId="LiveId" clId="{C91735DF-0E2F-4F7D-B301-3AA63EF01784}" dt="2023-02-26T02:38:57.056" v="4039" actId="26606"/>
          <ac:spMkLst>
            <pc:docMk/>
            <pc:sldMk cId="4088491487" sldId="262"/>
            <ac:spMk id="9" creationId="{FB9B907B-F9A2-45A5-BDBA-C371127CA60B}"/>
          </ac:spMkLst>
        </pc:spChg>
        <pc:spChg chg="add">
          <ac:chgData name="Jason Nguyen-Duran" userId="fb15e03d0cc07300" providerId="LiveId" clId="{C91735DF-0E2F-4F7D-B301-3AA63EF01784}" dt="2023-02-26T02:38:57.056" v="4039" actId="26606"/>
          <ac:spMkLst>
            <pc:docMk/>
            <pc:sldMk cId="4088491487" sldId="262"/>
            <ac:spMk id="11" creationId="{FC72A6E7-EEB3-4011-AFDE-5D01CF93E6C8}"/>
          </ac:spMkLst>
        </pc:spChg>
        <pc:spChg chg="add">
          <ac:chgData name="Jason Nguyen-Duran" userId="fb15e03d0cc07300" providerId="LiveId" clId="{C91735DF-0E2F-4F7D-B301-3AA63EF01784}" dt="2023-02-26T02:38:57.056" v="4039" actId="26606"/>
          <ac:spMkLst>
            <pc:docMk/>
            <pc:sldMk cId="4088491487" sldId="262"/>
            <ac:spMk id="13" creationId="{8CD93300-52E3-4A04-AB11-4E86A29BE276}"/>
          </ac:spMkLst>
        </pc:spChg>
        <pc:spChg chg="add">
          <ac:chgData name="Jason Nguyen-Duran" userId="fb15e03d0cc07300" providerId="LiveId" clId="{C91735DF-0E2F-4F7D-B301-3AA63EF01784}" dt="2023-02-26T02:38:57.056" v="4039" actId="26606"/>
          <ac:spMkLst>
            <pc:docMk/>
            <pc:sldMk cId="4088491487" sldId="262"/>
            <ac:spMk id="14" creationId="{24539680-A0E4-51C5-B190-3059D6E27055}"/>
          </ac:spMkLst>
        </pc:spChg>
        <pc:graphicFrameChg chg="add del">
          <ac:chgData name="Jason Nguyen-Duran" userId="fb15e03d0cc07300" providerId="LiveId" clId="{C91735DF-0E2F-4F7D-B301-3AA63EF01784}" dt="2023-02-26T02:38:57.045" v="4038" actId="26606"/>
          <ac:graphicFrameMkLst>
            <pc:docMk/>
            <pc:sldMk cId="4088491487" sldId="262"/>
            <ac:graphicFrameMk id="5" creationId="{7EF47808-5354-AB14-6DEB-B68E1EF1451F}"/>
          </ac:graphicFrameMkLst>
        </pc:graphicFrameChg>
        <pc:picChg chg="add del">
          <ac:chgData name="Jason Nguyen-Duran" userId="fb15e03d0cc07300" providerId="LiveId" clId="{C91735DF-0E2F-4F7D-B301-3AA63EF01784}" dt="2023-02-26T02:38:57.045" v="4038" actId="26606"/>
          <ac:picMkLst>
            <pc:docMk/>
            <pc:sldMk cId="4088491487" sldId="262"/>
            <ac:picMk id="6" creationId="{6D32873F-77AA-A3FF-20F8-4AC5E017F7E9}"/>
          </ac:picMkLst>
        </pc:picChg>
        <pc:picChg chg="add">
          <ac:chgData name="Jason Nguyen-Duran" userId="fb15e03d0cc07300" providerId="LiveId" clId="{C91735DF-0E2F-4F7D-B301-3AA63EF01784}" dt="2023-02-26T02:38:57.056" v="4039" actId="26606"/>
          <ac:picMkLst>
            <pc:docMk/>
            <pc:sldMk cId="4088491487" sldId="262"/>
            <ac:picMk id="12" creationId="{A7FB03D6-17EA-CE7F-349F-EC5EDDA590D8}"/>
          </ac:picMkLst>
        </pc:picChg>
        <pc:cxnChg chg="add del">
          <ac:chgData name="Jason Nguyen-Duran" userId="fb15e03d0cc07300" providerId="LiveId" clId="{C91735DF-0E2F-4F7D-B301-3AA63EF01784}" dt="2023-02-26T02:38:57.045" v="4038" actId="26606"/>
          <ac:cxnSpMkLst>
            <pc:docMk/>
            <pc:sldMk cId="4088491487" sldId="262"/>
            <ac:cxnSpMk id="10" creationId="{A7F400EE-A8A5-48AF-B4D6-291B52C6F0B0}"/>
          </ac:cxnSpMkLst>
        </pc:cxnChg>
      </pc:sldChg>
      <pc:sldChg chg="addSp modSp mod setBg">
        <pc:chgData name="Jason Nguyen-Duran" userId="fb15e03d0cc07300" providerId="LiveId" clId="{C91735DF-0E2F-4F7D-B301-3AA63EF01784}" dt="2023-02-26T02:40:21.039" v="4131" actId="26606"/>
        <pc:sldMkLst>
          <pc:docMk/>
          <pc:sldMk cId="2699144124" sldId="263"/>
        </pc:sldMkLst>
        <pc:spChg chg="mod">
          <ac:chgData name="Jason Nguyen-Duran" userId="fb15e03d0cc07300" providerId="LiveId" clId="{C91735DF-0E2F-4F7D-B301-3AA63EF01784}" dt="2023-02-26T02:40:21.039" v="4131" actId="26606"/>
          <ac:spMkLst>
            <pc:docMk/>
            <pc:sldMk cId="2699144124" sldId="263"/>
            <ac:spMk id="2" creationId="{3E1C4905-72F0-0F85-76A6-DB9E6FBEE603}"/>
          </ac:spMkLst>
        </pc:spChg>
        <pc:spChg chg="mod">
          <ac:chgData name="Jason Nguyen-Duran" userId="fb15e03d0cc07300" providerId="LiveId" clId="{C91735DF-0E2F-4F7D-B301-3AA63EF01784}" dt="2023-02-26T02:40:21.039" v="4131" actId="26606"/>
          <ac:spMkLst>
            <pc:docMk/>
            <pc:sldMk cId="2699144124" sldId="263"/>
            <ac:spMk id="3" creationId="{DCD78CDE-E1D3-8C60-11EF-75EBEE04D4DA}"/>
          </ac:spMkLst>
        </pc:spChg>
        <pc:spChg chg="add">
          <ac:chgData name="Jason Nguyen-Duran" userId="fb15e03d0cc07300" providerId="LiveId" clId="{C91735DF-0E2F-4F7D-B301-3AA63EF01784}" dt="2023-02-26T02:40:21.039" v="4131" actId="26606"/>
          <ac:spMkLst>
            <pc:docMk/>
            <pc:sldMk cId="2699144124" sldId="263"/>
            <ac:spMk id="9" creationId="{FB9B907B-F9A2-45A5-BDBA-C371127CA60B}"/>
          </ac:spMkLst>
        </pc:spChg>
        <pc:spChg chg="add">
          <ac:chgData name="Jason Nguyen-Duran" userId="fb15e03d0cc07300" providerId="LiveId" clId="{C91735DF-0E2F-4F7D-B301-3AA63EF01784}" dt="2023-02-26T02:40:21.039" v="4131" actId="26606"/>
          <ac:spMkLst>
            <pc:docMk/>
            <pc:sldMk cId="2699144124" sldId="263"/>
            <ac:spMk id="11" creationId="{FC72A6E7-EEB3-4011-AFDE-5D01CF93E6C8}"/>
          </ac:spMkLst>
        </pc:spChg>
        <pc:spChg chg="add">
          <ac:chgData name="Jason Nguyen-Duran" userId="fb15e03d0cc07300" providerId="LiveId" clId="{C91735DF-0E2F-4F7D-B301-3AA63EF01784}" dt="2023-02-26T02:40:21.039" v="4131" actId="26606"/>
          <ac:spMkLst>
            <pc:docMk/>
            <pc:sldMk cId="2699144124" sldId="263"/>
            <ac:spMk id="13" creationId="{8CD93300-52E3-4A04-AB11-4E86A29BE276}"/>
          </ac:spMkLst>
        </pc:spChg>
        <pc:picChg chg="add">
          <ac:chgData name="Jason Nguyen-Duran" userId="fb15e03d0cc07300" providerId="LiveId" clId="{C91735DF-0E2F-4F7D-B301-3AA63EF01784}" dt="2023-02-26T02:40:21.039" v="4131" actId="26606"/>
          <ac:picMkLst>
            <pc:docMk/>
            <pc:sldMk cId="2699144124" sldId="263"/>
            <ac:picMk id="5" creationId="{90E4671A-8795-FAF5-0E28-26EE027F0F73}"/>
          </ac:picMkLst>
        </pc:picChg>
      </pc:sldChg>
      <pc:sldChg chg="addSp modSp mod setBg">
        <pc:chgData name="Jason Nguyen-Duran" userId="fb15e03d0cc07300" providerId="LiveId" clId="{C91735DF-0E2F-4F7D-B301-3AA63EF01784}" dt="2023-02-26T02:40:30.687" v="4141" actId="20577"/>
        <pc:sldMkLst>
          <pc:docMk/>
          <pc:sldMk cId="921449202" sldId="264"/>
        </pc:sldMkLst>
        <pc:spChg chg="mod">
          <ac:chgData name="Jason Nguyen-Duran" userId="fb15e03d0cc07300" providerId="LiveId" clId="{C91735DF-0E2F-4F7D-B301-3AA63EF01784}" dt="2023-02-26T02:40:30.687" v="4141" actId="20577"/>
          <ac:spMkLst>
            <pc:docMk/>
            <pc:sldMk cId="921449202" sldId="264"/>
            <ac:spMk id="2" creationId="{49E4F464-E55E-E9B0-BD42-321E05C0345D}"/>
          </ac:spMkLst>
        </pc:spChg>
        <pc:spChg chg="mod">
          <ac:chgData name="Jason Nguyen-Duran" userId="fb15e03d0cc07300" providerId="LiveId" clId="{C91735DF-0E2F-4F7D-B301-3AA63EF01784}" dt="2023-02-26T02:04:21.622" v="1238" actId="26606"/>
          <ac:spMkLst>
            <pc:docMk/>
            <pc:sldMk cId="921449202" sldId="264"/>
            <ac:spMk id="3" creationId="{EAEF14B5-E220-7325-7063-6369591C52A0}"/>
          </ac:spMkLst>
        </pc:spChg>
        <pc:spChg chg="add">
          <ac:chgData name="Jason Nguyen-Duran" userId="fb15e03d0cc07300" providerId="LiveId" clId="{C91735DF-0E2F-4F7D-B301-3AA63EF01784}" dt="2023-02-26T02:04:21.622" v="1238" actId="26606"/>
          <ac:spMkLst>
            <pc:docMk/>
            <pc:sldMk cId="921449202" sldId="264"/>
            <ac:spMk id="9" creationId="{73DE2CFE-42F2-48F0-8706-5264E012B10C}"/>
          </ac:spMkLst>
        </pc:spChg>
        <pc:picChg chg="add mod">
          <ac:chgData name="Jason Nguyen-Duran" userId="fb15e03d0cc07300" providerId="LiveId" clId="{C91735DF-0E2F-4F7D-B301-3AA63EF01784}" dt="2023-02-26T02:04:21.622" v="1238" actId="26606"/>
          <ac:picMkLst>
            <pc:docMk/>
            <pc:sldMk cId="921449202" sldId="264"/>
            <ac:picMk id="4" creationId="{1199C17F-8C17-7BF9-E5BF-0617EC721440}"/>
          </ac:picMkLst>
        </pc:picChg>
      </pc:sldChg>
      <pc:sldChg chg="addSp delSp modSp mod setBg">
        <pc:chgData name="Jason Nguyen-Duran" userId="fb15e03d0cc07300" providerId="LiveId" clId="{C91735DF-0E2F-4F7D-B301-3AA63EF01784}" dt="2023-02-26T02:50:51.327" v="4614" actId="20577"/>
        <pc:sldMkLst>
          <pc:docMk/>
          <pc:sldMk cId="979174367" sldId="265"/>
        </pc:sldMkLst>
        <pc:spChg chg="mod">
          <ac:chgData name="Jason Nguyen-Duran" userId="fb15e03d0cc07300" providerId="LiveId" clId="{C91735DF-0E2F-4F7D-B301-3AA63EF01784}" dt="2023-02-26T02:50:51.327" v="4614" actId="20577"/>
          <ac:spMkLst>
            <pc:docMk/>
            <pc:sldMk cId="979174367" sldId="265"/>
            <ac:spMk id="2" creationId="{1C9B124E-F6CD-78FE-2027-18D3AE5C4DA4}"/>
          </ac:spMkLst>
        </pc:spChg>
        <pc:spChg chg="mod ord">
          <ac:chgData name="Jason Nguyen-Duran" userId="fb15e03d0cc07300" providerId="LiveId" clId="{C91735DF-0E2F-4F7D-B301-3AA63EF01784}" dt="2023-02-26T02:41:41.080" v="4235" actId="26606"/>
          <ac:spMkLst>
            <pc:docMk/>
            <pc:sldMk cId="979174367" sldId="265"/>
            <ac:spMk id="3" creationId="{8ED4EEF1-528B-D95F-2A18-72BA6C2F48B0}"/>
          </ac:spMkLst>
        </pc:spChg>
        <pc:spChg chg="add del">
          <ac:chgData name="Jason Nguyen-Duran" userId="fb15e03d0cc07300" providerId="LiveId" clId="{C91735DF-0E2F-4F7D-B301-3AA63EF01784}" dt="2023-02-26T02:11:43.492" v="1912" actId="26606"/>
          <ac:spMkLst>
            <pc:docMk/>
            <pc:sldMk cId="979174367" sldId="265"/>
            <ac:spMk id="12" creationId="{2B97F24A-32CE-4C1C-A50D-3016B394DCFB}"/>
          </ac:spMkLst>
        </pc:spChg>
        <pc:spChg chg="add del">
          <ac:chgData name="Jason Nguyen-Duran" userId="fb15e03d0cc07300" providerId="LiveId" clId="{C91735DF-0E2F-4F7D-B301-3AA63EF01784}" dt="2023-02-26T02:11:43.492" v="1912" actId="26606"/>
          <ac:spMkLst>
            <pc:docMk/>
            <pc:sldMk cId="979174367" sldId="265"/>
            <ac:spMk id="14" creationId="{CD8B4F24-440B-49E9-B85D-733523DC064B}"/>
          </ac:spMkLst>
        </pc:spChg>
        <pc:spChg chg="add del">
          <ac:chgData name="Jason Nguyen-Duran" userId="fb15e03d0cc07300" providerId="LiveId" clId="{C91735DF-0E2F-4F7D-B301-3AA63EF01784}" dt="2023-02-26T02:41:21.763" v="4201" actId="26606"/>
          <ac:spMkLst>
            <pc:docMk/>
            <pc:sldMk cId="979174367" sldId="265"/>
            <ac:spMk id="19" creationId="{5E39A796-BE83-48B1-B33F-35C4A32AAB57}"/>
          </ac:spMkLst>
        </pc:spChg>
        <pc:spChg chg="add del">
          <ac:chgData name="Jason Nguyen-Duran" userId="fb15e03d0cc07300" providerId="LiveId" clId="{C91735DF-0E2F-4F7D-B301-3AA63EF01784}" dt="2023-02-26T02:41:21.763" v="4201" actId="26606"/>
          <ac:spMkLst>
            <pc:docMk/>
            <pc:sldMk cId="979174367" sldId="265"/>
            <ac:spMk id="21" creationId="{72F84B47-E267-4194-8194-831DB7B5547F}"/>
          </ac:spMkLst>
        </pc:spChg>
        <pc:spChg chg="add del">
          <ac:chgData name="Jason Nguyen-Duran" userId="fb15e03d0cc07300" providerId="LiveId" clId="{C91735DF-0E2F-4F7D-B301-3AA63EF01784}" dt="2023-02-26T02:41:18.031" v="4196" actId="26606"/>
          <ac:spMkLst>
            <pc:docMk/>
            <pc:sldMk cId="979174367" sldId="265"/>
            <ac:spMk id="26" creationId="{5E39A796-BE83-48B1-B33F-35C4A32AAB57}"/>
          </ac:spMkLst>
        </pc:spChg>
        <pc:spChg chg="add del">
          <ac:chgData name="Jason Nguyen-Duran" userId="fb15e03d0cc07300" providerId="LiveId" clId="{C91735DF-0E2F-4F7D-B301-3AA63EF01784}" dt="2023-02-26T02:41:18.031" v="4196" actId="26606"/>
          <ac:spMkLst>
            <pc:docMk/>
            <pc:sldMk cId="979174367" sldId="265"/>
            <ac:spMk id="28" creationId="{72F84B47-E267-4194-8194-831DB7B5547F}"/>
          </ac:spMkLst>
        </pc:spChg>
        <pc:spChg chg="add del">
          <ac:chgData name="Jason Nguyen-Duran" userId="fb15e03d0cc07300" providerId="LiveId" clId="{C91735DF-0E2F-4F7D-B301-3AA63EF01784}" dt="2023-02-26T02:41:20.433" v="4198" actId="26606"/>
          <ac:spMkLst>
            <pc:docMk/>
            <pc:sldMk cId="979174367" sldId="265"/>
            <ac:spMk id="30" creationId="{9427AF5F-9A0E-42B7-A252-FD64C9885F9C}"/>
          </ac:spMkLst>
        </pc:spChg>
        <pc:spChg chg="add del">
          <ac:chgData name="Jason Nguyen-Duran" userId="fb15e03d0cc07300" providerId="LiveId" clId="{C91735DF-0E2F-4F7D-B301-3AA63EF01784}" dt="2023-02-26T02:41:21.760" v="4200" actId="26606"/>
          <ac:spMkLst>
            <pc:docMk/>
            <pc:sldMk cId="979174367" sldId="265"/>
            <ac:spMk id="32" creationId="{2C61293E-6EBE-43EF-A52C-9BEBFD7679D4}"/>
          </ac:spMkLst>
        </pc:spChg>
        <pc:spChg chg="add del">
          <ac:chgData name="Jason Nguyen-Duran" userId="fb15e03d0cc07300" providerId="LiveId" clId="{C91735DF-0E2F-4F7D-B301-3AA63EF01784}" dt="2023-02-26T02:41:21.760" v="4200" actId="26606"/>
          <ac:spMkLst>
            <pc:docMk/>
            <pc:sldMk cId="979174367" sldId="265"/>
            <ac:spMk id="33" creationId="{21540236-BFD5-4A9D-8840-4703E7F76825}"/>
          </ac:spMkLst>
        </pc:spChg>
        <pc:spChg chg="add del">
          <ac:chgData name="Jason Nguyen-Duran" userId="fb15e03d0cc07300" providerId="LiveId" clId="{C91735DF-0E2F-4F7D-B301-3AA63EF01784}" dt="2023-02-26T02:41:41.080" v="4235" actId="26606"/>
          <ac:spMkLst>
            <pc:docMk/>
            <pc:sldMk cId="979174367" sldId="265"/>
            <ac:spMk id="35" creationId="{5E39A796-BE83-48B1-B33F-35C4A32AAB57}"/>
          </ac:spMkLst>
        </pc:spChg>
        <pc:spChg chg="add del">
          <ac:chgData name="Jason Nguyen-Duran" userId="fb15e03d0cc07300" providerId="LiveId" clId="{C91735DF-0E2F-4F7D-B301-3AA63EF01784}" dt="2023-02-26T02:41:41.080" v="4235" actId="26606"/>
          <ac:spMkLst>
            <pc:docMk/>
            <pc:sldMk cId="979174367" sldId="265"/>
            <ac:spMk id="36" creationId="{72F84B47-E267-4194-8194-831DB7B5547F}"/>
          </ac:spMkLst>
        </pc:spChg>
        <pc:spChg chg="add del">
          <ac:chgData name="Jason Nguyen-Duran" userId="fb15e03d0cc07300" providerId="LiveId" clId="{C91735DF-0E2F-4F7D-B301-3AA63EF01784}" dt="2023-02-26T02:41:41.074" v="4234" actId="26606"/>
          <ac:spMkLst>
            <pc:docMk/>
            <pc:sldMk cId="979174367" sldId="265"/>
            <ac:spMk id="41" creationId="{5E39A796-BE83-48B1-B33F-35C4A32AAB57}"/>
          </ac:spMkLst>
        </pc:spChg>
        <pc:spChg chg="add del">
          <ac:chgData name="Jason Nguyen-Duran" userId="fb15e03d0cc07300" providerId="LiveId" clId="{C91735DF-0E2F-4F7D-B301-3AA63EF01784}" dt="2023-02-26T02:41:41.074" v="4234" actId="26606"/>
          <ac:spMkLst>
            <pc:docMk/>
            <pc:sldMk cId="979174367" sldId="265"/>
            <ac:spMk id="43" creationId="{72F84B47-E267-4194-8194-831DB7B5547F}"/>
          </ac:spMkLst>
        </pc:spChg>
        <pc:spChg chg="add">
          <ac:chgData name="Jason Nguyen-Duran" userId="fb15e03d0cc07300" providerId="LiveId" clId="{C91735DF-0E2F-4F7D-B301-3AA63EF01784}" dt="2023-02-26T02:41:41.080" v="4235" actId="26606"/>
          <ac:spMkLst>
            <pc:docMk/>
            <pc:sldMk cId="979174367" sldId="265"/>
            <ac:spMk id="45" creationId="{2B97F24A-32CE-4C1C-A50D-3016B394DCFB}"/>
          </ac:spMkLst>
        </pc:spChg>
        <pc:spChg chg="add">
          <ac:chgData name="Jason Nguyen-Duran" userId="fb15e03d0cc07300" providerId="LiveId" clId="{C91735DF-0E2F-4F7D-B301-3AA63EF01784}" dt="2023-02-26T02:41:41.080" v="4235" actId="26606"/>
          <ac:spMkLst>
            <pc:docMk/>
            <pc:sldMk cId="979174367" sldId="265"/>
            <ac:spMk id="46" creationId="{CD8B4F24-440B-49E9-B85D-733523DC064B}"/>
          </ac:spMkLst>
        </pc:spChg>
        <pc:picChg chg="add del mod">
          <ac:chgData name="Jason Nguyen-Duran" userId="fb15e03d0cc07300" providerId="LiveId" clId="{C91735DF-0E2F-4F7D-B301-3AA63EF01784}" dt="2023-02-26T02:08:38.602" v="1620" actId="478"/>
          <ac:picMkLst>
            <pc:docMk/>
            <pc:sldMk cId="979174367" sldId="265"/>
            <ac:picMk id="5" creationId="{EA012767-F0D4-83CF-DF94-51F00548FFBB}"/>
          </ac:picMkLst>
        </pc:picChg>
        <pc:picChg chg="add mod">
          <ac:chgData name="Jason Nguyen-Duran" userId="fb15e03d0cc07300" providerId="LiveId" clId="{C91735DF-0E2F-4F7D-B301-3AA63EF01784}" dt="2023-02-26T02:41:41.080" v="4235" actId="26606"/>
          <ac:picMkLst>
            <pc:docMk/>
            <pc:sldMk cId="979174367" sldId="265"/>
            <ac:picMk id="7" creationId="{24C8F33B-8AEA-B7E3-4D1F-12A04E229796}"/>
          </ac:picMkLst>
        </pc:picChg>
      </pc:sldChg>
      <pc:sldChg chg="del">
        <pc:chgData name="Jason Nguyen-Duran" userId="fb15e03d0cc07300" providerId="LiveId" clId="{C91735DF-0E2F-4F7D-B301-3AA63EF01784}" dt="2023-02-26T02:13:07.935" v="1921" actId="47"/>
        <pc:sldMkLst>
          <pc:docMk/>
          <pc:sldMk cId="4255949233" sldId="266"/>
        </pc:sldMkLst>
      </pc:sldChg>
      <pc:sldChg chg="addSp modSp mod setBg">
        <pc:chgData name="Jason Nguyen-Duran" userId="fb15e03d0cc07300" providerId="LiveId" clId="{C91735DF-0E2F-4F7D-B301-3AA63EF01784}" dt="2023-02-26T02:54:57.950" v="4823" actId="20577"/>
        <pc:sldMkLst>
          <pc:docMk/>
          <pc:sldMk cId="374131083" sldId="267"/>
        </pc:sldMkLst>
        <pc:spChg chg="mod">
          <ac:chgData name="Jason Nguyen-Duran" userId="fb15e03d0cc07300" providerId="LiveId" clId="{C91735DF-0E2F-4F7D-B301-3AA63EF01784}" dt="2023-02-26T02:41:53.813" v="4236" actId="26606"/>
          <ac:spMkLst>
            <pc:docMk/>
            <pc:sldMk cId="374131083" sldId="267"/>
            <ac:spMk id="2" creationId="{5190679F-3F8C-1A15-2B85-36204651292E}"/>
          </ac:spMkLst>
        </pc:spChg>
        <pc:spChg chg="mod">
          <ac:chgData name="Jason Nguyen-Duran" userId="fb15e03d0cc07300" providerId="LiveId" clId="{C91735DF-0E2F-4F7D-B301-3AA63EF01784}" dt="2023-02-26T02:54:57.950" v="4823" actId="20577"/>
          <ac:spMkLst>
            <pc:docMk/>
            <pc:sldMk cId="374131083" sldId="267"/>
            <ac:spMk id="3" creationId="{969701B0-6560-4357-342F-A7AF61B2893E}"/>
          </ac:spMkLst>
        </pc:spChg>
        <pc:spChg chg="add">
          <ac:chgData name="Jason Nguyen-Duran" userId="fb15e03d0cc07300" providerId="LiveId" clId="{C91735DF-0E2F-4F7D-B301-3AA63EF01784}" dt="2023-02-26T02:41:53.813" v="4236" actId="26606"/>
          <ac:spMkLst>
            <pc:docMk/>
            <pc:sldMk cId="374131083" sldId="267"/>
            <ac:spMk id="8" creationId="{100EDD19-6802-4EC3-95CE-CFFAB042CFD6}"/>
          </ac:spMkLst>
        </pc:spChg>
        <pc:spChg chg="add">
          <ac:chgData name="Jason Nguyen-Duran" userId="fb15e03d0cc07300" providerId="LiveId" clId="{C91735DF-0E2F-4F7D-B301-3AA63EF01784}" dt="2023-02-26T02:41:53.813" v="4236" actId="26606"/>
          <ac:spMkLst>
            <pc:docMk/>
            <pc:sldMk cId="374131083" sldId="267"/>
            <ac:spMk id="10" creationId="{DB17E863-922E-4C26-BD64-E8FD41D28661}"/>
          </ac:spMkLst>
        </pc:spChg>
      </pc:sldChg>
      <pc:sldChg chg="addSp modSp mod setBg">
        <pc:chgData name="Jason Nguyen-Duran" userId="fb15e03d0cc07300" providerId="LiveId" clId="{C91735DF-0E2F-4F7D-B301-3AA63EF01784}" dt="2023-02-26T02:41:59.997" v="4238" actId="26606"/>
        <pc:sldMkLst>
          <pc:docMk/>
          <pc:sldMk cId="2125121899" sldId="269"/>
        </pc:sldMkLst>
        <pc:spChg chg="mod">
          <ac:chgData name="Jason Nguyen-Duran" userId="fb15e03d0cc07300" providerId="LiveId" clId="{C91735DF-0E2F-4F7D-B301-3AA63EF01784}" dt="2023-02-26T02:41:59.997" v="4238" actId="26606"/>
          <ac:spMkLst>
            <pc:docMk/>
            <pc:sldMk cId="2125121899" sldId="269"/>
            <ac:spMk id="2" creationId="{BA3AFC95-9892-CBFF-124C-89507FC8175E}"/>
          </ac:spMkLst>
        </pc:spChg>
        <pc:spChg chg="mod">
          <ac:chgData name="Jason Nguyen-Duran" userId="fb15e03d0cc07300" providerId="LiveId" clId="{C91735DF-0E2F-4F7D-B301-3AA63EF01784}" dt="2023-02-26T02:41:59.997" v="4238" actId="26606"/>
          <ac:spMkLst>
            <pc:docMk/>
            <pc:sldMk cId="2125121899" sldId="269"/>
            <ac:spMk id="3" creationId="{4B3C9458-55E0-B2B1-C492-1920C18C8724}"/>
          </ac:spMkLst>
        </pc:spChg>
        <pc:spChg chg="add">
          <ac:chgData name="Jason Nguyen-Duran" userId="fb15e03d0cc07300" providerId="LiveId" clId="{C91735DF-0E2F-4F7D-B301-3AA63EF01784}" dt="2023-02-26T02:41:59.997" v="4238" actId="26606"/>
          <ac:spMkLst>
            <pc:docMk/>
            <pc:sldMk cId="2125121899" sldId="269"/>
            <ac:spMk id="8" creationId="{2BD55E05-51A2-4173-A7FA-869DE4F71AC3}"/>
          </ac:spMkLst>
        </pc:spChg>
      </pc:sldChg>
      <pc:sldChg chg="addSp modSp mod setBg">
        <pc:chgData name="Jason Nguyen-Duran" userId="fb15e03d0cc07300" providerId="LiveId" clId="{C91735DF-0E2F-4F7D-B301-3AA63EF01784}" dt="2023-02-26T02:42:03.659" v="4239" actId="26606"/>
        <pc:sldMkLst>
          <pc:docMk/>
          <pc:sldMk cId="2168772278" sldId="270"/>
        </pc:sldMkLst>
        <pc:spChg chg="mod">
          <ac:chgData name="Jason Nguyen-Duran" userId="fb15e03d0cc07300" providerId="LiveId" clId="{C91735DF-0E2F-4F7D-B301-3AA63EF01784}" dt="2023-02-26T02:42:03.659" v="4239" actId="26606"/>
          <ac:spMkLst>
            <pc:docMk/>
            <pc:sldMk cId="2168772278" sldId="270"/>
            <ac:spMk id="2" creationId="{C7D90877-AAA7-B560-D09A-DD9E8D6820CD}"/>
          </ac:spMkLst>
        </pc:spChg>
        <pc:spChg chg="mod">
          <ac:chgData name="Jason Nguyen-Duran" userId="fb15e03d0cc07300" providerId="LiveId" clId="{C91735DF-0E2F-4F7D-B301-3AA63EF01784}" dt="2023-02-26T02:42:03.659" v="4239" actId="26606"/>
          <ac:spMkLst>
            <pc:docMk/>
            <pc:sldMk cId="2168772278" sldId="270"/>
            <ac:spMk id="3" creationId="{820CD71B-80B7-DF7E-328D-D1F7FFC5E555}"/>
          </ac:spMkLst>
        </pc:spChg>
        <pc:spChg chg="add">
          <ac:chgData name="Jason Nguyen-Duran" userId="fb15e03d0cc07300" providerId="LiveId" clId="{C91735DF-0E2F-4F7D-B301-3AA63EF01784}" dt="2023-02-26T02:42:03.659" v="4239" actId="26606"/>
          <ac:spMkLst>
            <pc:docMk/>
            <pc:sldMk cId="2168772278" sldId="270"/>
            <ac:spMk id="8" creationId="{2BD55E05-51A2-4173-A7FA-869DE4F71AC3}"/>
          </ac:spMkLst>
        </pc:spChg>
      </pc:sldChg>
      <pc:sldChg chg="addSp delSp modSp mod setBg">
        <pc:chgData name="Jason Nguyen-Duran" userId="fb15e03d0cc07300" providerId="LiveId" clId="{C91735DF-0E2F-4F7D-B301-3AA63EF01784}" dt="2023-02-26T02:42:08.095" v="4240" actId="26606"/>
        <pc:sldMkLst>
          <pc:docMk/>
          <pc:sldMk cId="1599190194" sldId="271"/>
        </pc:sldMkLst>
        <pc:spChg chg="mod">
          <ac:chgData name="Jason Nguyen-Duran" userId="fb15e03d0cc07300" providerId="LiveId" clId="{C91735DF-0E2F-4F7D-B301-3AA63EF01784}" dt="2023-02-26T02:42:08.095" v="4240" actId="26606"/>
          <ac:spMkLst>
            <pc:docMk/>
            <pc:sldMk cId="1599190194" sldId="271"/>
            <ac:spMk id="2" creationId="{AD7F32AD-5C66-7D5E-F1FC-AE7ABB40EC7B}"/>
          </ac:spMkLst>
        </pc:spChg>
        <pc:spChg chg="del mod">
          <ac:chgData name="Jason Nguyen-Duran" userId="fb15e03d0cc07300" providerId="LiveId" clId="{C91735DF-0E2F-4F7D-B301-3AA63EF01784}" dt="2023-02-26T02:42:08.095" v="4240" actId="26606"/>
          <ac:spMkLst>
            <pc:docMk/>
            <pc:sldMk cId="1599190194" sldId="271"/>
            <ac:spMk id="3" creationId="{8FA23BE5-C56B-11B7-1853-C8023B702C86}"/>
          </ac:spMkLst>
        </pc:spChg>
        <pc:spChg chg="add">
          <ac:chgData name="Jason Nguyen-Duran" userId="fb15e03d0cc07300" providerId="LiveId" clId="{C91735DF-0E2F-4F7D-B301-3AA63EF01784}" dt="2023-02-26T02:42:08.095" v="4240" actId="26606"/>
          <ac:spMkLst>
            <pc:docMk/>
            <pc:sldMk cId="1599190194" sldId="271"/>
            <ac:spMk id="9" creationId="{2BD55E05-51A2-4173-A7FA-869DE4F71AC3}"/>
          </ac:spMkLst>
        </pc:spChg>
        <pc:graphicFrameChg chg="add">
          <ac:chgData name="Jason Nguyen-Duran" userId="fb15e03d0cc07300" providerId="LiveId" clId="{C91735DF-0E2F-4F7D-B301-3AA63EF01784}" dt="2023-02-26T02:42:08.095" v="4240" actId="26606"/>
          <ac:graphicFrameMkLst>
            <pc:docMk/>
            <pc:sldMk cId="1599190194" sldId="271"/>
            <ac:graphicFrameMk id="5" creationId="{C077D333-2603-2D34-984D-0D974B348490}"/>
          </ac:graphicFrameMkLst>
        </pc:graphicFrameChg>
      </pc:sldChg>
      <pc:sldChg chg="addSp delSp modSp new mod setBg">
        <pc:chgData name="Jason Nguyen-Duran" userId="fb15e03d0cc07300" providerId="LiveId" clId="{C91735DF-0E2F-4F7D-B301-3AA63EF01784}" dt="2023-02-26T02:39:12.720" v="4076" actId="20577"/>
        <pc:sldMkLst>
          <pc:docMk/>
          <pc:sldMk cId="2029388263" sldId="272"/>
        </pc:sldMkLst>
        <pc:spChg chg="mod">
          <ac:chgData name="Jason Nguyen-Duran" userId="fb15e03d0cc07300" providerId="LiveId" clId="{C91735DF-0E2F-4F7D-B301-3AA63EF01784}" dt="2023-02-26T02:39:12.720" v="4076" actId="20577"/>
          <ac:spMkLst>
            <pc:docMk/>
            <pc:sldMk cId="2029388263" sldId="272"/>
            <ac:spMk id="2" creationId="{469960C4-7161-58E3-A895-632D3406B7BB}"/>
          </ac:spMkLst>
        </pc:spChg>
        <pc:spChg chg="del">
          <ac:chgData name="Jason Nguyen-Duran" userId="fb15e03d0cc07300" providerId="LiveId" clId="{C91735DF-0E2F-4F7D-B301-3AA63EF01784}" dt="2023-02-22T03:40:32.248" v="679"/>
          <ac:spMkLst>
            <pc:docMk/>
            <pc:sldMk cId="2029388263" sldId="272"/>
            <ac:spMk id="3" creationId="{4584C624-F579-86A6-AFF0-1EB5CCE11A3E}"/>
          </ac:spMkLst>
        </pc:spChg>
        <pc:spChg chg="add mod ord">
          <ac:chgData name="Jason Nguyen-Duran" userId="fb15e03d0cc07300" providerId="LiveId" clId="{C91735DF-0E2F-4F7D-B301-3AA63EF01784}" dt="2023-02-22T03:42:17.404" v="838" actId="26606"/>
          <ac:spMkLst>
            <pc:docMk/>
            <pc:sldMk cId="2029388263" sldId="272"/>
            <ac:spMk id="6" creationId="{47931AFF-E43F-BC55-9C90-18182BE1B7CD}"/>
          </ac:spMkLst>
        </pc:spChg>
        <pc:spChg chg="add del">
          <ac:chgData name="Jason Nguyen-Duran" userId="fb15e03d0cc07300" providerId="LiveId" clId="{C91735DF-0E2F-4F7D-B301-3AA63EF01784}" dt="2023-02-22T03:42:17.388" v="837" actId="26606"/>
          <ac:spMkLst>
            <pc:docMk/>
            <pc:sldMk cId="2029388263" sldId="272"/>
            <ac:spMk id="11" creationId="{2B566528-1B12-4246-9431-5C2D7D081168}"/>
          </ac:spMkLst>
        </pc:spChg>
        <pc:spChg chg="add">
          <ac:chgData name="Jason Nguyen-Duran" userId="fb15e03d0cc07300" providerId="LiveId" clId="{C91735DF-0E2F-4F7D-B301-3AA63EF01784}" dt="2023-02-22T03:42:17.404" v="838" actId="26606"/>
          <ac:spMkLst>
            <pc:docMk/>
            <pc:sldMk cId="2029388263" sldId="272"/>
            <ac:spMk id="21" creationId="{33CD251C-A887-4D2F-925B-FC097198538B}"/>
          </ac:spMkLst>
        </pc:spChg>
        <pc:spChg chg="add">
          <ac:chgData name="Jason Nguyen-Duran" userId="fb15e03d0cc07300" providerId="LiveId" clId="{C91735DF-0E2F-4F7D-B301-3AA63EF01784}" dt="2023-02-22T03:42:17.404" v="838" actId="26606"/>
          <ac:spMkLst>
            <pc:docMk/>
            <pc:sldMk cId="2029388263" sldId="272"/>
            <ac:spMk id="22" creationId="{3B2069EE-A08E-44F0-B3F9-3CF8CC2DCAD5}"/>
          </ac:spMkLst>
        </pc:spChg>
        <pc:grpChg chg="add del">
          <ac:chgData name="Jason Nguyen-Duran" userId="fb15e03d0cc07300" providerId="LiveId" clId="{C91735DF-0E2F-4F7D-B301-3AA63EF01784}" dt="2023-02-22T03:42:17.388" v="837" actId="26606"/>
          <ac:grpSpMkLst>
            <pc:docMk/>
            <pc:sldMk cId="2029388263" sldId="272"/>
            <ac:grpSpMk id="13" creationId="{5995D10D-E9C9-47DB-AE7E-801FEF38F5C9}"/>
          </ac:grpSpMkLst>
        </pc:grpChg>
        <pc:grpChg chg="add del">
          <ac:chgData name="Jason Nguyen-Duran" userId="fb15e03d0cc07300" providerId="LiveId" clId="{C91735DF-0E2F-4F7D-B301-3AA63EF01784}" dt="2023-02-22T03:42:17.388" v="837" actId="26606"/>
          <ac:grpSpMkLst>
            <pc:docMk/>
            <pc:sldMk cId="2029388263" sldId="272"/>
            <ac:grpSpMk id="17" creationId="{828A5161-06F1-46CF-8AD7-844680A59E13}"/>
          </ac:grpSpMkLst>
        </pc:grpChg>
        <pc:grpChg chg="add">
          <ac:chgData name="Jason Nguyen-Duran" userId="fb15e03d0cc07300" providerId="LiveId" clId="{C91735DF-0E2F-4F7D-B301-3AA63EF01784}" dt="2023-02-22T03:42:17.404" v="838" actId="26606"/>
          <ac:grpSpMkLst>
            <pc:docMk/>
            <pc:sldMk cId="2029388263" sldId="272"/>
            <ac:grpSpMk id="23" creationId="{9C6E8597-0CCE-4A8A-9326-AA52691A1C81}"/>
          </ac:grpSpMkLst>
        </pc:grpChg>
        <pc:picChg chg="add mod">
          <ac:chgData name="Jason Nguyen-Duran" userId="fb15e03d0cc07300" providerId="LiveId" clId="{C91735DF-0E2F-4F7D-B301-3AA63EF01784}" dt="2023-02-22T03:43:05.038" v="850" actId="14100"/>
          <ac:picMkLst>
            <pc:docMk/>
            <pc:sldMk cId="2029388263" sldId="272"/>
            <ac:picMk id="4" creationId="{7FDEA75F-7738-6776-3380-254C91A39C62}"/>
          </ac:picMkLst>
        </pc:picChg>
        <pc:picChg chg="add mod ord">
          <ac:chgData name="Jason Nguyen-Duran" userId="fb15e03d0cc07300" providerId="LiveId" clId="{C91735DF-0E2F-4F7D-B301-3AA63EF01784}" dt="2023-02-22T03:42:57.340" v="847" actId="14100"/>
          <ac:picMkLst>
            <pc:docMk/>
            <pc:sldMk cId="2029388263" sldId="272"/>
            <ac:picMk id="5" creationId="{AF9A7267-2F67-957E-5849-31D670B9B7B7}"/>
          </ac:picMkLst>
        </pc:picChg>
      </pc:sldChg>
      <pc:sldChg chg="addSp modSp new mod setBg">
        <pc:chgData name="Jason Nguyen-Duran" userId="fb15e03d0cc07300" providerId="LiveId" clId="{C91735DF-0E2F-4F7D-B301-3AA63EF01784}" dt="2023-02-26T02:40:42.045" v="4159" actId="20577"/>
        <pc:sldMkLst>
          <pc:docMk/>
          <pc:sldMk cId="831772931" sldId="273"/>
        </pc:sldMkLst>
        <pc:spChg chg="mod">
          <ac:chgData name="Jason Nguyen-Duran" userId="fb15e03d0cc07300" providerId="LiveId" clId="{C91735DF-0E2F-4F7D-B301-3AA63EF01784}" dt="2023-02-26T02:40:42.045" v="4159" actId="20577"/>
          <ac:spMkLst>
            <pc:docMk/>
            <pc:sldMk cId="831772931" sldId="273"/>
            <ac:spMk id="2" creationId="{4ECCC9B7-DF96-43B1-83B1-63F30CA5E48A}"/>
          </ac:spMkLst>
        </pc:spChg>
        <pc:spChg chg="mod">
          <ac:chgData name="Jason Nguyen-Duran" userId="fb15e03d0cc07300" providerId="LiveId" clId="{C91735DF-0E2F-4F7D-B301-3AA63EF01784}" dt="2023-02-26T02:05:36.439" v="1387" actId="26606"/>
          <ac:spMkLst>
            <pc:docMk/>
            <pc:sldMk cId="831772931" sldId="273"/>
            <ac:spMk id="3" creationId="{314AAE98-4FCB-7285-25B7-DFA9DC4A0363}"/>
          </ac:spMkLst>
        </pc:spChg>
        <pc:spChg chg="add">
          <ac:chgData name="Jason Nguyen-Duran" userId="fb15e03d0cc07300" providerId="LiveId" clId="{C91735DF-0E2F-4F7D-B301-3AA63EF01784}" dt="2023-02-26T02:05:36.439" v="1387" actId="26606"/>
          <ac:spMkLst>
            <pc:docMk/>
            <pc:sldMk cId="831772931" sldId="273"/>
            <ac:spMk id="9" creationId="{73DE2CFE-42F2-48F0-8706-5264E012B10C}"/>
          </ac:spMkLst>
        </pc:spChg>
        <pc:picChg chg="add mod">
          <ac:chgData name="Jason Nguyen-Duran" userId="fb15e03d0cc07300" providerId="LiveId" clId="{C91735DF-0E2F-4F7D-B301-3AA63EF01784}" dt="2023-02-26T02:05:36.439" v="1387" actId="26606"/>
          <ac:picMkLst>
            <pc:docMk/>
            <pc:sldMk cId="831772931" sldId="273"/>
            <ac:picMk id="4" creationId="{20E051F7-E276-4EAE-985F-42E411DD413C}"/>
          </ac:picMkLst>
        </pc:picChg>
      </pc:sldChg>
      <pc:sldChg chg="addSp delSp modSp new del mod">
        <pc:chgData name="Jason Nguyen-Duran" userId="fb15e03d0cc07300" providerId="LiveId" clId="{C91735DF-0E2F-4F7D-B301-3AA63EF01784}" dt="2023-02-26T02:12:21.870" v="1920" actId="2696"/>
        <pc:sldMkLst>
          <pc:docMk/>
          <pc:sldMk cId="969674938" sldId="274"/>
        </pc:sldMkLst>
        <pc:spChg chg="mod">
          <ac:chgData name="Jason Nguyen-Duran" userId="fb15e03d0cc07300" providerId="LiveId" clId="{C91735DF-0E2F-4F7D-B301-3AA63EF01784}" dt="2023-02-26T02:10:30.759" v="1790" actId="20577"/>
          <ac:spMkLst>
            <pc:docMk/>
            <pc:sldMk cId="969674938" sldId="274"/>
            <ac:spMk id="2" creationId="{25BEB422-42A7-CB99-7838-6049C8E04623}"/>
          </ac:spMkLst>
        </pc:spChg>
        <pc:spChg chg="mod">
          <ac:chgData name="Jason Nguyen-Duran" userId="fb15e03d0cc07300" providerId="LiveId" clId="{C91735DF-0E2F-4F7D-B301-3AA63EF01784}" dt="2023-02-26T02:11:23.171" v="1910" actId="313"/>
          <ac:spMkLst>
            <pc:docMk/>
            <pc:sldMk cId="969674938" sldId="274"/>
            <ac:spMk id="3" creationId="{46495D0C-5895-DFAC-1E0A-2D6EB4C75FA5}"/>
          </ac:spMkLst>
        </pc:spChg>
        <pc:picChg chg="add del">
          <ac:chgData name="Jason Nguyen-Duran" userId="fb15e03d0cc07300" providerId="LiveId" clId="{C91735DF-0E2F-4F7D-B301-3AA63EF01784}" dt="2023-02-26T02:10:20.881" v="1781" actId="22"/>
          <ac:picMkLst>
            <pc:docMk/>
            <pc:sldMk cId="969674938" sldId="274"/>
            <ac:picMk id="5" creationId="{90CBCEE8-9AC1-273F-3FB4-388C5848EFDC}"/>
          </ac:picMkLst>
        </pc:picChg>
        <pc:picChg chg="add mod">
          <ac:chgData name="Jason Nguyen-Duran" userId="fb15e03d0cc07300" providerId="LiveId" clId="{C91735DF-0E2F-4F7D-B301-3AA63EF01784}" dt="2023-02-26T02:11:24.605" v="1911" actId="1076"/>
          <ac:picMkLst>
            <pc:docMk/>
            <pc:sldMk cId="969674938" sldId="274"/>
            <ac:picMk id="6" creationId="{09D17C5D-0061-D80E-9B78-0A7C99B44683}"/>
          </ac:picMkLst>
        </pc:picChg>
      </pc:sldChg>
      <pc:sldChg chg="new del">
        <pc:chgData name="Jason Nguyen-Duran" userId="fb15e03d0cc07300" providerId="LiveId" clId="{C91735DF-0E2F-4F7D-B301-3AA63EF01784}" dt="2023-02-26T02:11:56.394" v="1916" actId="2696"/>
        <pc:sldMkLst>
          <pc:docMk/>
          <pc:sldMk cId="946156081" sldId="275"/>
        </pc:sldMkLst>
      </pc:sldChg>
      <pc:sldChg chg="addSp delSp modSp add mod">
        <pc:chgData name="Jason Nguyen-Duran" userId="fb15e03d0cc07300" providerId="LiveId" clId="{C91735DF-0E2F-4F7D-B301-3AA63EF01784}" dt="2023-02-26T02:50:59.514" v="4634" actId="27636"/>
        <pc:sldMkLst>
          <pc:docMk/>
          <pc:sldMk cId="1657304843" sldId="276"/>
        </pc:sldMkLst>
        <pc:spChg chg="mod">
          <ac:chgData name="Jason Nguyen-Duran" userId="fb15e03d0cc07300" providerId="LiveId" clId="{C91735DF-0E2F-4F7D-B301-3AA63EF01784}" dt="2023-02-26T02:50:59.514" v="4634" actId="27636"/>
          <ac:spMkLst>
            <pc:docMk/>
            <pc:sldMk cId="1657304843" sldId="276"/>
            <ac:spMk id="2" creationId="{1C9B124E-F6CD-78FE-2027-18D3AE5C4DA4}"/>
          </ac:spMkLst>
        </pc:spChg>
        <pc:spChg chg="mod">
          <ac:chgData name="Jason Nguyen-Duran" userId="fb15e03d0cc07300" providerId="LiveId" clId="{C91735DF-0E2F-4F7D-B301-3AA63EF01784}" dt="2023-02-26T02:41:37.545" v="4232" actId="26606"/>
          <ac:spMkLst>
            <pc:docMk/>
            <pc:sldMk cId="1657304843" sldId="276"/>
            <ac:spMk id="3" creationId="{8ED4EEF1-528B-D95F-2A18-72BA6C2F48B0}"/>
          </ac:spMkLst>
        </pc:spChg>
        <pc:spChg chg="del">
          <ac:chgData name="Jason Nguyen-Duran" userId="fb15e03d0cc07300" providerId="LiveId" clId="{C91735DF-0E2F-4F7D-B301-3AA63EF01784}" dt="2023-02-26T02:41:37.545" v="4232" actId="26606"/>
          <ac:spMkLst>
            <pc:docMk/>
            <pc:sldMk cId="1657304843" sldId="276"/>
            <ac:spMk id="19" creationId="{5E39A796-BE83-48B1-B33F-35C4A32AAB57}"/>
          </ac:spMkLst>
        </pc:spChg>
        <pc:spChg chg="del">
          <ac:chgData name="Jason Nguyen-Duran" userId="fb15e03d0cc07300" providerId="LiveId" clId="{C91735DF-0E2F-4F7D-B301-3AA63EF01784}" dt="2023-02-26T02:41:37.545" v="4232" actId="26606"/>
          <ac:spMkLst>
            <pc:docMk/>
            <pc:sldMk cId="1657304843" sldId="276"/>
            <ac:spMk id="21" creationId="{72F84B47-E267-4194-8194-831DB7B5547F}"/>
          </ac:spMkLst>
        </pc:spChg>
        <pc:spChg chg="add">
          <ac:chgData name="Jason Nguyen-Duran" userId="fb15e03d0cc07300" providerId="LiveId" clId="{C91735DF-0E2F-4F7D-B301-3AA63EF01784}" dt="2023-02-26T02:41:37.545" v="4232" actId="26606"/>
          <ac:spMkLst>
            <pc:docMk/>
            <pc:sldMk cId="1657304843" sldId="276"/>
            <ac:spMk id="26" creationId="{2B97F24A-32CE-4C1C-A50D-3016B394DCFB}"/>
          </ac:spMkLst>
        </pc:spChg>
        <pc:spChg chg="add">
          <ac:chgData name="Jason Nguyen-Duran" userId="fb15e03d0cc07300" providerId="LiveId" clId="{C91735DF-0E2F-4F7D-B301-3AA63EF01784}" dt="2023-02-26T02:41:37.545" v="4232" actId="26606"/>
          <ac:spMkLst>
            <pc:docMk/>
            <pc:sldMk cId="1657304843" sldId="276"/>
            <ac:spMk id="28" creationId="{CD8B4F24-440B-49E9-B85D-733523DC064B}"/>
          </ac:spMkLst>
        </pc:spChg>
        <pc:picChg chg="add mod">
          <ac:chgData name="Jason Nguyen-Duran" userId="fb15e03d0cc07300" providerId="LiveId" clId="{C91735DF-0E2F-4F7D-B301-3AA63EF01784}" dt="2023-02-26T02:41:37.545" v="4232" actId="26606"/>
          <ac:picMkLst>
            <pc:docMk/>
            <pc:sldMk cId="1657304843" sldId="276"/>
            <ac:picMk id="4" creationId="{57A45FA0-4C26-54AC-EF2D-4F49A99BC307}"/>
          </ac:picMkLst>
        </pc:picChg>
        <pc:picChg chg="del">
          <ac:chgData name="Jason Nguyen-Duran" userId="fb15e03d0cc07300" providerId="LiveId" clId="{C91735DF-0E2F-4F7D-B301-3AA63EF01784}" dt="2023-02-26T02:12:05.878" v="1917" actId="478"/>
          <ac:picMkLst>
            <pc:docMk/>
            <pc:sldMk cId="1657304843" sldId="276"/>
            <ac:picMk id="7" creationId="{24C8F33B-8AEA-B7E3-4D1F-12A04E229796}"/>
          </ac:picMkLst>
        </pc:picChg>
      </pc:sldChg>
      <pc:sldChg chg="addSp delSp modSp new mod setBg">
        <pc:chgData name="Jason Nguyen-Duran" userId="fb15e03d0cc07300" providerId="LiveId" clId="{C91735DF-0E2F-4F7D-B301-3AA63EF01784}" dt="2023-02-26T02:53:53.147" v="4635" actId="33524"/>
        <pc:sldMkLst>
          <pc:docMk/>
          <pc:sldMk cId="3785551251" sldId="277"/>
        </pc:sldMkLst>
        <pc:spChg chg="mod">
          <ac:chgData name="Jason Nguyen-Duran" userId="fb15e03d0cc07300" providerId="LiveId" clId="{C91735DF-0E2F-4F7D-B301-3AA63EF01784}" dt="2023-02-26T02:41:57.037" v="4237" actId="26606"/>
          <ac:spMkLst>
            <pc:docMk/>
            <pc:sldMk cId="3785551251" sldId="277"/>
            <ac:spMk id="2" creationId="{7B3EFA92-6B1A-675A-9032-65946E42010A}"/>
          </ac:spMkLst>
        </pc:spChg>
        <pc:spChg chg="del mod">
          <ac:chgData name="Jason Nguyen-Duran" userId="fb15e03d0cc07300" providerId="LiveId" clId="{C91735DF-0E2F-4F7D-B301-3AA63EF01784}" dt="2023-02-26T02:41:57.037" v="4237" actId="26606"/>
          <ac:spMkLst>
            <pc:docMk/>
            <pc:sldMk cId="3785551251" sldId="277"/>
            <ac:spMk id="3" creationId="{1D03AEB2-59B9-C727-A4B9-4453722EA142}"/>
          </ac:spMkLst>
        </pc:spChg>
        <pc:spChg chg="add">
          <ac:chgData name="Jason Nguyen-Duran" userId="fb15e03d0cc07300" providerId="LiveId" clId="{C91735DF-0E2F-4F7D-B301-3AA63EF01784}" dt="2023-02-26T02:41:57.037" v="4237" actId="26606"/>
          <ac:spMkLst>
            <pc:docMk/>
            <pc:sldMk cId="3785551251" sldId="277"/>
            <ac:spMk id="9" creationId="{B819A166-7571-4003-A6B8-B62034C3ED30}"/>
          </ac:spMkLst>
        </pc:spChg>
        <pc:graphicFrameChg chg="add mod">
          <ac:chgData name="Jason Nguyen-Duran" userId="fb15e03d0cc07300" providerId="LiveId" clId="{C91735DF-0E2F-4F7D-B301-3AA63EF01784}" dt="2023-02-26T02:53:53.147" v="4635" actId="33524"/>
          <ac:graphicFrameMkLst>
            <pc:docMk/>
            <pc:sldMk cId="3785551251" sldId="277"/>
            <ac:graphicFrameMk id="5" creationId="{C25ADFC4-F398-700F-E29B-9DDD01D6E85D}"/>
          </ac:graphicFrameMkLst>
        </pc:graphicFrameChg>
      </pc:sldChg>
      <pc:sldChg chg="addSp modSp new mod setBg">
        <pc:chgData name="Jason Nguyen-Duran" userId="fb15e03d0cc07300" providerId="LiveId" clId="{C91735DF-0E2F-4F7D-B301-3AA63EF01784}" dt="2023-02-26T02:50:38.307" v="4579" actId="26606"/>
        <pc:sldMkLst>
          <pc:docMk/>
          <pc:sldMk cId="3054034974" sldId="278"/>
        </pc:sldMkLst>
        <pc:spChg chg="mod">
          <ac:chgData name="Jason Nguyen-Duran" userId="fb15e03d0cc07300" providerId="LiveId" clId="{C91735DF-0E2F-4F7D-B301-3AA63EF01784}" dt="2023-02-26T02:50:38.307" v="4579" actId="26606"/>
          <ac:spMkLst>
            <pc:docMk/>
            <pc:sldMk cId="3054034974" sldId="278"/>
            <ac:spMk id="2" creationId="{E39B91BB-FABD-B890-251D-2CC93FF3B905}"/>
          </ac:spMkLst>
        </pc:spChg>
        <pc:spChg chg="mod">
          <ac:chgData name="Jason Nguyen-Duran" userId="fb15e03d0cc07300" providerId="LiveId" clId="{C91735DF-0E2F-4F7D-B301-3AA63EF01784}" dt="2023-02-26T02:50:38.307" v="4579" actId="26606"/>
          <ac:spMkLst>
            <pc:docMk/>
            <pc:sldMk cId="3054034974" sldId="278"/>
            <ac:spMk id="3" creationId="{7038556C-BB7A-4E28-069B-FA2F29D6A2B9}"/>
          </ac:spMkLst>
        </pc:spChg>
        <pc:spChg chg="add">
          <ac:chgData name="Jason Nguyen-Duran" userId="fb15e03d0cc07300" providerId="LiveId" clId="{C91735DF-0E2F-4F7D-B301-3AA63EF01784}" dt="2023-02-26T02:50:38.307" v="4579" actId="26606"/>
          <ac:spMkLst>
            <pc:docMk/>
            <pc:sldMk cId="3054034974" sldId="278"/>
            <ac:spMk id="10" creationId="{2B97F24A-32CE-4C1C-A50D-3016B394DCFB}"/>
          </ac:spMkLst>
        </pc:spChg>
        <pc:spChg chg="add">
          <ac:chgData name="Jason Nguyen-Duran" userId="fb15e03d0cc07300" providerId="LiveId" clId="{C91735DF-0E2F-4F7D-B301-3AA63EF01784}" dt="2023-02-26T02:50:38.307" v="4579" actId="26606"/>
          <ac:spMkLst>
            <pc:docMk/>
            <pc:sldMk cId="3054034974" sldId="278"/>
            <ac:spMk id="12" creationId="{CD8B4F24-440B-49E9-B85D-733523DC064B}"/>
          </ac:spMkLst>
        </pc:spChg>
        <pc:picChg chg="add">
          <ac:chgData name="Jason Nguyen-Duran" userId="fb15e03d0cc07300" providerId="LiveId" clId="{C91735DF-0E2F-4F7D-B301-3AA63EF01784}" dt="2023-02-26T02:50:38.307" v="4579" actId="26606"/>
          <ac:picMkLst>
            <pc:docMk/>
            <pc:sldMk cId="3054034974" sldId="278"/>
            <ac:picMk id="7" creationId="{865DCE4A-57E6-8084-1CE4-8EF7F72BEDC6}"/>
          </ac:picMkLst>
        </pc:picChg>
      </pc:sldChg>
      <pc:sldChg chg="modSp new mod">
        <pc:chgData name="Jason Nguyen-Duran" userId="fb15e03d0cc07300" providerId="LiveId" clId="{C91735DF-0E2F-4F7D-B301-3AA63EF01784}" dt="2023-02-26T02:55:28.155" v="4850" actId="20577"/>
        <pc:sldMkLst>
          <pc:docMk/>
          <pc:sldMk cId="335537377" sldId="279"/>
        </pc:sldMkLst>
        <pc:spChg chg="mod">
          <ac:chgData name="Jason Nguyen-Duran" userId="fb15e03d0cc07300" providerId="LiveId" clId="{C91735DF-0E2F-4F7D-B301-3AA63EF01784}" dt="2023-02-26T02:55:28.155" v="4850" actId="20577"/>
          <ac:spMkLst>
            <pc:docMk/>
            <pc:sldMk cId="335537377" sldId="279"/>
            <ac:spMk id="2" creationId="{8B7DB21A-DD6B-5FD2-8767-41D60DB3C3DC}"/>
          </ac:spMkLst>
        </pc:spChg>
        <pc:spChg chg="mod">
          <ac:chgData name="Jason Nguyen-Duran" userId="fb15e03d0cc07300" providerId="LiveId" clId="{C91735DF-0E2F-4F7D-B301-3AA63EF01784}" dt="2023-02-26T02:55:22.536" v="4849" actId="5793"/>
          <ac:spMkLst>
            <pc:docMk/>
            <pc:sldMk cId="335537377" sldId="279"/>
            <ac:spMk id="3" creationId="{4CF86662-E09D-ED1E-B0DC-5081233459AA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5FD7EC-79FF-46BE-82AB-1A69405F074B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6D3A606-6C3D-4D04-B569-6D864368F64C}">
      <dgm:prSet/>
      <dgm:spPr/>
      <dgm:t>
        <a:bodyPr/>
        <a:lstStyle/>
        <a:p>
          <a:r>
            <a:rPr lang="en-US" dirty="0"/>
            <a:t>There are a numerous number of ways to keep yourself protected.</a:t>
          </a:r>
        </a:p>
      </dgm:t>
    </dgm:pt>
    <dgm:pt modelId="{458D116E-574E-49DD-9135-57FC91A48272}" type="parTrans" cxnId="{F17EF000-5447-4D4B-AA56-A6A5310BD99E}">
      <dgm:prSet/>
      <dgm:spPr/>
      <dgm:t>
        <a:bodyPr/>
        <a:lstStyle/>
        <a:p>
          <a:endParaRPr lang="en-US"/>
        </a:p>
      </dgm:t>
    </dgm:pt>
    <dgm:pt modelId="{F7525E39-806C-4709-83FA-E2C04FA276E3}" type="sibTrans" cxnId="{F17EF000-5447-4D4B-AA56-A6A5310BD99E}">
      <dgm:prSet/>
      <dgm:spPr/>
      <dgm:t>
        <a:bodyPr/>
        <a:lstStyle/>
        <a:p>
          <a:endParaRPr lang="en-US"/>
        </a:p>
      </dgm:t>
    </dgm:pt>
    <dgm:pt modelId="{D19C39C7-A930-44FF-B1F6-959DA959AD01}">
      <dgm:prSet/>
      <dgm:spPr/>
      <dgm:t>
        <a:bodyPr/>
        <a:lstStyle/>
        <a:p>
          <a:r>
            <a:rPr lang="en-US"/>
            <a:t>Websites/programs such as burb suite online or any security software can help prevent, detect, and help protect against any virtual threats.</a:t>
          </a:r>
        </a:p>
      </dgm:t>
    </dgm:pt>
    <dgm:pt modelId="{30429344-5B1A-4CA2-8064-F53E3071E38A}" type="parTrans" cxnId="{CBBDCB74-C1DD-4A19-8754-BA92EC411286}">
      <dgm:prSet/>
      <dgm:spPr/>
      <dgm:t>
        <a:bodyPr/>
        <a:lstStyle/>
        <a:p>
          <a:endParaRPr lang="en-US"/>
        </a:p>
      </dgm:t>
    </dgm:pt>
    <dgm:pt modelId="{EA4BDC85-6746-46D5-87CE-C5D6273E40DF}" type="sibTrans" cxnId="{CBBDCB74-C1DD-4A19-8754-BA92EC411286}">
      <dgm:prSet/>
      <dgm:spPr/>
      <dgm:t>
        <a:bodyPr/>
        <a:lstStyle/>
        <a:p>
          <a:endParaRPr lang="en-US"/>
        </a:p>
      </dgm:t>
    </dgm:pt>
    <dgm:pt modelId="{C57D41A9-0232-4699-96A3-B73CF957AAED}">
      <dgm:prSet/>
      <dgm:spPr/>
      <dgm:t>
        <a:bodyPr/>
        <a:lstStyle/>
        <a:p>
          <a:r>
            <a:rPr lang="en-US"/>
            <a:t>Be careful not to click on web headers which are websites that seem similar to your trusteed website but contain viruses or malicious code. </a:t>
          </a:r>
        </a:p>
      </dgm:t>
    </dgm:pt>
    <dgm:pt modelId="{794AF620-8F48-474B-AA2E-7EDC1CC0004B}" type="parTrans" cxnId="{16A2BA85-E9B4-4BEB-BD95-C86238AF5B67}">
      <dgm:prSet/>
      <dgm:spPr/>
      <dgm:t>
        <a:bodyPr/>
        <a:lstStyle/>
        <a:p>
          <a:endParaRPr lang="en-US"/>
        </a:p>
      </dgm:t>
    </dgm:pt>
    <dgm:pt modelId="{E07418D5-C54D-46DD-89FF-56D55F5F3EC0}" type="sibTrans" cxnId="{16A2BA85-E9B4-4BEB-BD95-C86238AF5B67}">
      <dgm:prSet/>
      <dgm:spPr/>
      <dgm:t>
        <a:bodyPr/>
        <a:lstStyle/>
        <a:p>
          <a:endParaRPr lang="en-US"/>
        </a:p>
      </dgm:t>
    </dgm:pt>
    <dgm:pt modelId="{1CD6B5F3-2CB7-4D3B-913A-377411D07B0E}">
      <dgm:prSet/>
      <dgm:spPr/>
      <dgm:t>
        <a:bodyPr/>
        <a:lstStyle/>
        <a:p>
          <a:r>
            <a:rPr lang="en-US"/>
            <a:t>Always use a VPN when necessary, and change your passwordsoften. </a:t>
          </a:r>
        </a:p>
      </dgm:t>
    </dgm:pt>
    <dgm:pt modelId="{16433116-D387-45E5-A765-A4FEA5805BB2}" type="parTrans" cxnId="{97C7B3B4-9999-425D-BE7C-BF9AB793D249}">
      <dgm:prSet/>
      <dgm:spPr/>
      <dgm:t>
        <a:bodyPr/>
        <a:lstStyle/>
        <a:p>
          <a:endParaRPr lang="en-US"/>
        </a:p>
      </dgm:t>
    </dgm:pt>
    <dgm:pt modelId="{C3765259-AECD-4AA9-9AA6-AC54F770D305}" type="sibTrans" cxnId="{97C7B3B4-9999-425D-BE7C-BF9AB793D249}">
      <dgm:prSet/>
      <dgm:spPr/>
      <dgm:t>
        <a:bodyPr/>
        <a:lstStyle/>
        <a:p>
          <a:endParaRPr lang="en-US"/>
        </a:p>
      </dgm:t>
    </dgm:pt>
    <dgm:pt modelId="{9018AAFD-6299-4FE0-BB49-2AAAFA8A94E1}" type="pres">
      <dgm:prSet presAssocID="{6C5FD7EC-79FF-46BE-82AB-1A69405F074B}" presName="matrix" presStyleCnt="0">
        <dgm:presLayoutVars>
          <dgm:chMax val="1"/>
          <dgm:dir/>
          <dgm:resizeHandles val="exact"/>
        </dgm:presLayoutVars>
      </dgm:prSet>
      <dgm:spPr/>
    </dgm:pt>
    <dgm:pt modelId="{657A601A-8D49-4129-B50E-D76077C2BCDD}" type="pres">
      <dgm:prSet presAssocID="{6C5FD7EC-79FF-46BE-82AB-1A69405F074B}" presName="diamond" presStyleLbl="bgShp" presStyleIdx="0" presStyleCnt="1"/>
      <dgm:spPr/>
    </dgm:pt>
    <dgm:pt modelId="{870BFC39-87A8-4E9C-A0D6-B192E1C75D8B}" type="pres">
      <dgm:prSet presAssocID="{6C5FD7EC-79FF-46BE-82AB-1A69405F074B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C07F0B5-14F1-4820-AA9C-08F91704BEA4}" type="pres">
      <dgm:prSet presAssocID="{6C5FD7EC-79FF-46BE-82AB-1A69405F074B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F6B0803-33C4-4A17-9C92-4917247217E8}" type="pres">
      <dgm:prSet presAssocID="{6C5FD7EC-79FF-46BE-82AB-1A69405F074B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50D6EDB-A2D9-4FD2-A983-C1CA02BB13F0}" type="pres">
      <dgm:prSet presAssocID="{6C5FD7EC-79FF-46BE-82AB-1A69405F074B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17EF000-5447-4D4B-AA56-A6A5310BD99E}" srcId="{6C5FD7EC-79FF-46BE-82AB-1A69405F074B}" destId="{A6D3A606-6C3D-4D04-B569-6D864368F64C}" srcOrd="0" destOrd="0" parTransId="{458D116E-574E-49DD-9135-57FC91A48272}" sibTransId="{F7525E39-806C-4709-83FA-E2C04FA276E3}"/>
    <dgm:cxn modelId="{AF2A3F21-9D7D-4F96-B4D9-F7210EA4416E}" type="presOf" srcId="{6C5FD7EC-79FF-46BE-82AB-1A69405F074B}" destId="{9018AAFD-6299-4FE0-BB49-2AAAFA8A94E1}" srcOrd="0" destOrd="0" presId="urn:microsoft.com/office/officeart/2005/8/layout/matrix3"/>
    <dgm:cxn modelId="{F4014E6E-28B3-4D9D-9456-BFC39D31502A}" type="presOf" srcId="{1CD6B5F3-2CB7-4D3B-913A-377411D07B0E}" destId="{350D6EDB-A2D9-4FD2-A983-C1CA02BB13F0}" srcOrd="0" destOrd="0" presId="urn:microsoft.com/office/officeart/2005/8/layout/matrix3"/>
    <dgm:cxn modelId="{CBBDCB74-C1DD-4A19-8754-BA92EC411286}" srcId="{6C5FD7EC-79FF-46BE-82AB-1A69405F074B}" destId="{D19C39C7-A930-44FF-B1F6-959DA959AD01}" srcOrd="1" destOrd="0" parTransId="{30429344-5B1A-4CA2-8064-F53E3071E38A}" sibTransId="{EA4BDC85-6746-46D5-87CE-C5D6273E40DF}"/>
    <dgm:cxn modelId="{16A2BA85-E9B4-4BEB-BD95-C86238AF5B67}" srcId="{6C5FD7EC-79FF-46BE-82AB-1A69405F074B}" destId="{C57D41A9-0232-4699-96A3-B73CF957AAED}" srcOrd="2" destOrd="0" parTransId="{794AF620-8F48-474B-AA2E-7EDC1CC0004B}" sibTransId="{E07418D5-C54D-46DD-89FF-56D55F5F3EC0}"/>
    <dgm:cxn modelId="{F39BEAA2-8565-446D-B106-82B39928D403}" type="presOf" srcId="{A6D3A606-6C3D-4D04-B569-6D864368F64C}" destId="{870BFC39-87A8-4E9C-A0D6-B192E1C75D8B}" srcOrd="0" destOrd="0" presId="urn:microsoft.com/office/officeart/2005/8/layout/matrix3"/>
    <dgm:cxn modelId="{F88A8AA7-FE38-446C-9626-44B830692976}" type="presOf" srcId="{C57D41A9-0232-4699-96A3-B73CF957AAED}" destId="{3F6B0803-33C4-4A17-9C92-4917247217E8}" srcOrd="0" destOrd="0" presId="urn:microsoft.com/office/officeart/2005/8/layout/matrix3"/>
    <dgm:cxn modelId="{97C7B3B4-9999-425D-BE7C-BF9AB793D249}" srcId="{6C5FD7EC-79FF-46BE-82AB-1A69405F074B}" destId="{1CD6B5F3-2CB7-4D3B-913A-377411D07B0E}" srcOrd="3" destOrd="0" parTransId="{16433116-D387-45E5-A765-A4FEA5805BB2}" sibTransId="{C3765259-AECD-4AA9-9AA6-AC54F770D305}"/>
    <dgm:cxn modelId="{62019FE2-A047-4E15-ABF5-9674E70FBF2C}" type="presOf" srcId="{D19C39C7-A930-44FF-B1F6-959DA959AD01}" destId="{FC07F0B5-14F1-4820-AA9C-08F91704BEA4}" srcOrd="0" destOrd="0" presId="urn:microsoft.com/office/officeart/2005/8/layout/matrix3"/>
    <dgm:cxn modelId="{1A840D65-7E16-4300-9092-94BB2B518C5D}" type="presParOf" srcId="{9018AAFD-6299-4FE0-BB49-2AAAFA8A94E1}" destId="{657A601A-8D49-4129-B50E-D76077C2BCDD}" srcOrd="0" destOrd="0" presId="urn:microsoft.com/office/officeart/2005/8/layout/matrix3"/>
    <dgm:cxn modelId="{78C33EF1-0BFA-4441-ABF1-A1B8F1552FC2}" type="presParOf" srcId="{9018AAFD-6299-4FE0-BB49-2AAAFA8A94E1}" destId="{870BFC39-87A8-4E9C-A0D6-B192E1C75D8B}" srcOrd="1" destOrd="0" presId="urn:microsoft.com/office/officeart/2005/8/layout/matrix3"/>
    <dgm:cxn modelId="{51F5E342-32D0-429A-A17F-98B5706CC27F}" type="presParOf" srcId="{9018AAFD-6299-4FE0-BB49-2AAAFA8A94E1}" destId="{FC07F0B5-14F1-4820-AA9C-08F91704BEA4}" srcOrd="2" destOrd="0" presId="urn:microsoft.com/office/officeart/2005/8/layout/matrix3"/>
    <dgm:cxn modelId="{8647B4E2-08D9-44BD-9682-26FC6A855B53}" type="presParOf" srcId="{9018AAFD-6299-4FE0-BB49-2AAAFA8A94E1}" destId="{3F6B0803-33C4-4A17-9C92-4917247217E8}" srcOrd="3" destOrd="0" presId="urn:microsoft.com/office/officeart/2005/8/layout/matrix3"/>
    <dgm:cxn modelId="{DB759CBD-E96B-4759-B5A0-335FA17BBD90}" type="presParOf" srcId="{9018AAFD-6299-4FE0-BB49-2AAAFA8A94E1}" destId="{350D6EDB-A2D9-4FD2-A983-C1CA02BB13F0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6EA2E9-4673-434A-9922-0A0A847F186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DBC78D0-60C2-47A5-B174-7A68836DE106}">
      <dgm:prSet/>
      <dgm:spPr/>
      <dgm:t>
        <a:bodyPr/>
        <a:lstStyle/>
        <a:p>
          <a:r>
            <a:rPr lang="en-US"/>
            <a:t>It is easy to download apps or access the web especially since tech is a growing industry but we it is important to know what we are doing.</a:t>
          </a:r>
        </a:p>
      </dgm:t>
    </dgm:pt>
    <dgm:pt modelId="{0714005B-BBDA-4229-9D0F-CB9CB260755F}" type="parTrans" cxnId="{72BD5716-8C28-4464-8D54-3D63E917CF27}">
      <dgm:prSet/>
      <dgm:spPr/>
      <dgm:t>
        <a:bodyPr/>
        <a:lstStyle/>
        <a:p>
          <a:endParaRPr lang="en-US"/>
        </a:p>
      </dgm:t>
    </dgm:pt>
    <dgm:pt modelId="{3EE86731-327D-4069-B8D6-07644D7D0A78}" type="sibTrans" cxnId="{72BD5716-8C28-4464-8D54-3D63E917CF27}">
      <dgm:prSet/>
      <dgm:spPr/>
      <dgm:t>
        <a:bodyPr/>
        <a:lstStyle/>
        <a:p>
          <a:endParaRPr lang="en-US"/>
        </a:p>
      </dgm:t>
    </dgm:pt>
    <dgm:pt modelId="{DDE625EA-EC1E-4B89-9ABD-EF78FEBF997A}">
      <dgm:prSet/>
      <dgm:spPr/>
      <dgm:t>
        <a:bodyPr/>
        <a:lstStyle/>
        <a:p>
          <a:r>
            <a:rPr lang="en-US"/>
            <a:t>Having security apps or programs that scan for viruses are a must in protecting your data and personal information.</a:t>
          </a:r>
        </a:p>
      </dgm:t>
    </dgm:pt>
    <dgm:pt modelId="{A8DAF616-ED0C-4F05-BA9B-4A2513681553}" type="parTrans" cxnId="{5559EA2D-5419-4414-8E7F-D5BE320BF302}">
      <dgm:prSet/>
      <dgm:spPr/>
      <dgm:t>
        <a:bodyPr/>
        <a:lstStyle/>
        <a:p>
          <a:endParaRPr lang="en-US"/>
        </a:p>
      </dgm:t>
    </dgm:pt>
    <dgm:pt modelId="{D8FC1113-7051-4623-8963-B80295B8249E}" type="sibTrans" cxnId="{5559EA2D-5419-4414-8E7F-D5BE320BF302}">
      <dgm:prSet/>
      <dgm:spPr/>
      <dgm:t>
        <a:bodyPr/>
        <a:lstStyle/>
        <a:p>
          <a:endParaRPr lang="en-US"/>
        </a:p>
      </dgm:t>
    </dgm:pt>
    <dgm:pt modelId="{8FAC4C73-14D7-4081-964C-9E37259F4B81}">
      <dgm:prSet/>
      <dgm:spPr/>
      <dgm:t>
        <a:bodyPr/>
        <a:lstStyle/>
        <a:p>
          <a:r>
            <a:rPr lang="en-US"/>
            <a:t>Having a security program is just a small step in security, we have to watch what we download, the websites we access, and realize that anything on the web can potentially be harmful. </a:t>
          </a:r>
        </a:p>
      </dgm:t>
    </dgm:pt>
    <dgm:pt modelId="{47FC4976-06FF-4B6B-B8AF-663770DF1669}" type="parTrans" cxnId="{0BF744A1-8FFE-4710-BA5F-A441F928524F}">
      <dgm:prSet/>
      <dgm:spPr/>
      <dgm:t>
        <a:bodyPr/>
        <a:lstStyle/>
        <a:p>
          <a:endParaRPr lang="en-US"/>
        </a:p>
      </dgm:t>
    </dgm:pt>
    <dgm:pt modelId="{AE9EFFBF-AB0A-41CD-8173-7CAED195EE50}" type="sibTrans" cxnId="{0BF744A1-8FFE-4710-BA5F-A441F928524F}">
      <dgm:prSet/>
      <dgm:spPr/>
      <dgm:t>
        <a:bodyPr/>
        <a:lstStyle/>
        <a:p>
          <a:endParaRPr lang="en-US"/>
        </a:p>
      </dgm:t>
    </dgm:pt>
    <dgm:pt modelId="{7139A3F2-F343-46C2-B204-BADDD31E9964}" type="pres">
      <dgm:prSet presAssocID="{7C6EA2E9-4673-434A-9922-0A0A847F1869}" presName="linear" presStyleCnt="0">
        <dgm:presLayoutVars>
          <dgm:animLvl val="lvl"/>
          <dgm:resizeHandles val="exact"/>
        </dgm:presLayoutVars>
      </dgm:prSet>
      <dgm:spPr/>
    </dgm:pt>
    <dgm:pt modelId="{C090AC43-D062-46BB-8CF5-0D9256BA96F8}" type="pres">
      <dgm:prSet presAssocID="{CDBC78D0-60C2-47A5-B174-7A68836DE10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98B615E-8305-43B0-8A09-0FDEE17DBBF8}" type="pres">
      <dgm:prSet presAssocID="{3EE86731-327D-4069-B8D6-07644D7D0A78}" presName="spacer" presStyleCnt="0"/>
      <dgm:spPr/>
    </dgm:pt>
    <dgm:pt modelId="{15CD2B23-5727-42CF-8DE1-23E570C880ED}" type="pres">
      <dgm:prSet presAssocID="{DDE625EA-EC1E-4B89-9ABD-EF78FEBF997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876E6E0-2CE6-48FF-A9D8-67FA2C0E48A9}" type="pres">
      <dgm:prSet presAssocID="{D8FC1113-7051-4623-8963-B80295B8249E}" presName="spacer" presStyleCnt="0"/>
      <dgm:spPr/>
    </dgm:pt>
    <dgm:pt modelId="{B7CF4B1A-3F51-496D-90D9-2E6BBCD6BBCF}" type="pres">
      <dgm:prSet presAssocID="{8FAC4C73-14D7-4081-964C-9E37259F4B8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68B6B06-570B-48B0-BB2E-C8CA8AAD4205}" type="presOf" srcId="{8FAC4C73-14D7-4081-964C-9E37259F4B81}" destId="{B7CF4B1A-3F51-496D-90D9-2E6BBCD6BBCF}" srcOrd="0" destOrd="0" presId="urn:microsoft.com/office/officeart/2005/8/layout/vList2"/>
    <dgm:cxn modelId="{72BD5716-8C28-4464-8D54-3D63E917CF27}" srcId="{7C6EA2E9-4673-434A-9922-0A0A847F1869}" destId="{CDBC78D0-60C2-47A5-B174-7A68836DE106}" srcOrd="0" destOrd="0" parTransId="{0714005B-BBDA-4229-9D0F-CB9CB260755F}" sibTransId="{3EE86731-327D-4069-B8D6-07644D7D0A78}"/>
    <dgm:cxn modelId="{5559EA2D-5419-4414-8E7F-D5BE320BF302}" srcId="{7C6EA2E9-4673-434A-9922-0A0A847F1869}" destId="{DDE625EA-EC1E-4B89-9ABD-EF78FEBF997A}" srcOrd="1" destOrd="0" parTransId="{A8DAF616-ED0C-4F05-BA9B-4A2513681553}" sibTransId="{D8FC1113-7051-4623-8963-B80295B8249E}"/>
    <dgm:cxn modelId="{0BF744A1-8FFE-4710-BA5F-A441F928524F}" srcId="{7C6EA2E9-4673-434A-9922-0A0A847F1869}" destId="{8FAC4C73-14D7-4081-964C-9E37259F4B81}" srcOrd="2" destOrd="0" parTransId="{47FC4976-06FF-4B6B-B8AF-663770DF1669}" sibTransId="{AE9EFFBF-AB0A-41CD-8173-7CAED195EE50}"/>
    <dgm:cxn modelId="{8683AEB1-7564-4C01-ABC5-8600FE99DE78}" type="presOf" srcId="{7C6EA2E9-4673-434A-9922-0A0A847F1869}" destId="{7139A3F2-F343-46C2-B204-BADDD31E9964}" srcOrd="0" destOrd="0" presId="urn:microsoft.com/office/officeart/2005/8/layout/vList2"/>
    <dgm:cxn modelId="{CB6A2DC9-E703-490E-9123-DBEE31762764}" type="presOf" srcId="{DDE625EA-EC1E-4B89-9ABD-EF78FEBF997A}" destId="{15CD2B23-5727-42CF-8DE1-23E570C880ED}" srcOrd="0" destOrd="0" presId="urn:microsoft.com/office/officeart/2005/8/layout/vList2"/>
    <dgm:cxn modelId="{A0795ACC-8736-407D-88D6-E8D8EAB19FB8}" type="presOf" srcId="{CDBC78D0-60C2-47A5-B174-7A68836DE106}" destId="{C090AC43-D062-46BB-8CF5-0D9256BA96F8}" srcOrd="0" destOrd="0" presId="urn:microsoft.com/office/officeart/2005/8/layout/vList2"/>
    <dgm:cxn modelId="{62C47AED-64EC-4A51-AA5C-484511FB9560}" type="presParOf" srcId="{7139A3F2-F343-46C2-B204-BADDD31E9964}" destId="{C090AC43-D062-46BB-8CF5-0D9256BA96F8}" srcOrd="0" destOrd="0" presId="urn:microsoft.com/office/officeart/2005/8/layout/vList2"/>
    <dgm:cxn modelId="{04E67C7F-CB19-4C40-B33D-30B0664AFEB8}" type="presParOf" srcId="{7139A3F2-F343-46C2-B204-BADDD31E9964}" destId="{898B615E-8305-43B0-8A09-0FDEE17DBBF8}" srcOrd="1" destOrd="0" presId="urn:microsoft.com/office/officeart/2005/8/layout/vList2"/>
    <dgm:cxn modelId="{4F1367BF-9294-42C2-8CC8-2482AD400B4B}" type="presParOf" srcId="{7139A3F2-F343-46C2-B204-BADDD31E9964}" destId="{15CD2B23-5727-42CF-8DE1-23E570C880ED}" srcOrd="2" destOrd="0" presId="urn:microsoft.com/office/officeart/2005/8/layout/vList2"/>
    <dgm:cxn modelId="{EC1ACA58-607C-4E11-91E9-EEB19A65F2F9}" type="presParOf" srcId="{7139A3F2-F343-46C2-B204-BADDD31E9964}" destId="{6876E6E0-2CE6-48FF-A9D8-67FA2C0E48A9}" srcOrd="3" destOrd="0" presId="urn:microsoft.com/office/officeart/2005/8/layout/vList2"/>
    <dgm:cxn modelId="{46EF0316-F33C-4399-BD88-2CB8CA074DBA}" type="presParOf" srcId="{7139A3F2-F343-46C2-B204-BADDD31E9964}" destId="{B7CF4B1A-3F51-496D-90D9-2E6BBCD6BBC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A601A-8D49-4129-B50E-D76077C2BCDD}">
      <dsp:nvSpPr>
        <dsp:cNvPr id="0" name=""/>
        <dsp:cNvSpPr/>
      </dsp:nvSpPr>
      <dsp:spPr>
        <a:xfrm>
          <a:off x="379476" y="0"/>
          <a:ext cx="5504687" cy="5504687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0BFC39-87A8-4E9C-A0D6-B192E1C75D8B}">
      <dsp:nvSpPr>
        <dsp:cNvPr id="0" name=""/>
        <dsp:cNvSpPr/>
      </dsp:nvSpPr>
      <dsp:spPr>
        <a:xfrm>
          <a:off x="902421" y="522945"/>
          <a:ext cx="2146828" cy="21468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There are a numerous number of ways to keep yourself protected.</a:t>
          </a:r>
        </a:p>
      </dsp:txBody>
      <dsp:txXfrm>
        <a:off x="1007221" y="627745"/>
        <a:ext cx="1937228" cy="1937228"/>
      </dsp:txXfrm>
    </dsp:sp>
    <dsp:sp modelId="{FC07F0B5-14F1-4820-AA9C-08F91704BEA4}">
      <dsp:nvSpPr>
        <dsp:cNvPr id="0" name=""/>
        <dsp:cNvSpPr/>
      </dsp:nvSpPr>
      <dsp:spPr>
        <a:xfrm>
          <a:off x="3214390" y="522945"/>
          <a:ext cx="2146828" cy="214682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Websites/programs such as burb suite online or any security software can help prevent, detect, and help protect against any virtual threats.</a:t>
          </a:r>
        </a:p>
      </dsp:txBody>
      <dsp:txXfrm>
        <a:off x="3319190" y="627745"/>
        <a:ext cx="1937228" cy="1937228"/>
      </dsp:txXfrm>
    </dsp:sp>
    <dsp:sp modelId="{3F6B0803-33C4-4A17-9C92-4917247217E8}">
      <dsp:nvSpPr>
        <dsp:cNvPr id="0" name=""/>
        <dsp:cNvSpPr/>
      </dsp:nvSpPr>
      <dsp:spPr>
        <a:xfrm>
          <a:off x="902421" y="2834914"/>
          <a:ext cx="2146828" cy="214682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Be careful not to click on web headers which are websites that seem similar to your trusteed website but contain viruses or malicious code. </a:t>
          </a:r>
        </a:p>
      </dsp:txBody>
      <dsp:txXfrm>
        <a:off x="1007221" y="2939714"/>
        <a:ext cx="1937228" cy="1937228"/>
      </dsp:txXfrm>
    </dsp:sp>
    <dsp:sp modelId="{350D6EDB-A2D9-4FD2-A983-C1CA02BB13F0}">
      <dsp:nvSpPr>
        <dsp:cNvPr id="0" name=""/>
        <dsp:cNvSpPr/>
      </dsp:nvSpPr>
      <dsp:spPr>
        <a:xfrm>
          <a:off x="3214390" y="2834914"/>
          <a:ext cx="2146828" cy="21468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Always use a VPN when necessary, and change your passwordsoften. </a:t>
          </a:r>
        </a:p>
      </dsp:txBody>
      <dsp:txXfrm>
        <a:off x="3319190" y="2939714"/>
        <a:ext cx="1937228" cy="19372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90AC43-D062-46BB-8CF5-0D9256BA96F8}">
      <dsp:nvSpPr>
        <dsp:cNvPr id="0" name=""/>
        <dsp:cNvSpPr/>
      </dsp:nvSpPr>
      <dsp:spPr>
        <a:xfrm>
          <a:off x="0" y="39304"/>
          <a:ext cx="4683690" cy="173964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It is easy to download apps or access the web especially since tech is a growing industry but we it is important to know what we are doing.</a:t>
          </a:r>
        </a:p>
      </dsp:txBody>
      <dsp:txXfrm>
        <a:off x="84922" y="124226"/>
        <a:ext cx="4513846" cy="1569799"/>
      </dsp:txXfrm>
    </dsp:sp>
    <dsp:sp modelId="{15CD2B23-5727-42CF-8DE1-23E570C880ED}">
      <dsp:nvSpPr>
        <dsp:cNvPr id="0" name=""/>
        <dsp:cNvSpPr/>
      </dsp:nvSpPr>
      <dsp:spPr>
        <a:xfrm>
          <a:off x="0" y="1836548"/>
          <a:ext cx="4683690" cy="1739643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Having security apps or programs that scan for viruses are a must in protecting your data and personal information.</a:t>
          </a:r>
        </a:p>
      </dsp:txBody>
      <dsp:txXfrm>
        <a:off x="84922" y="1921470"/>
        <a:ext cx="4513846" cy="1569799"/>
      </dsp:txXfrm>
    </dsp:sp>
    <dsp:sp modelId="{B7CF4B1A-3F51-496D-90D9-2E6BBCD6BBCF}">
      <dsp:nvSpPr>
        <dsp:cNvPr id="0" name=""/>
        <dsp:cNvSpPr/>
      </dsp:nvSpPr>
      <dsp:spPr>
        <a:xfrm>
          <a:off x="0" y="3633791"/>
          <a:ext cx="4683690" cy="1739643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Having a security program is just a small step in security, we have to watch what we download, the websites we access, and realize that anything on the web can potentially be harmful. </a:t>
          </a:r>
        </a:p>
      </dsp:txBody>
      <dsp:txXfrm>
        <a:off x="84922" y="3718713"/>
        <a:ext cx="4513846" cy="15697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D0177-66C3-733A-1B2D-BC9A56CAEC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0D85B2-6B20-8C65-E0D6-A6A8FBC8D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11F7E-2089-44CB-D1CA-6483422CF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FA40D-CB9E-4835-9966-2B2248907BEB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7A997-EC76-A286-64B8-0D8599F07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D2276-BFF8-B0F5-A037-C0B74AF98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7EC0D-0C07-45A6-B925-49B100FAE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83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B9666-A3C6-E110-3BFA-1CAC8A46B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E910E6-02C9-7FD2-0005-79FAC9A62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545E8-036A-181A-C549-7CE515CBC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FA40D-CB9E-4835-9966-2B2248907BEB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1E1ED-49BF-F7D7-D213-785EEE581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E71E0-E91C-D4E0-B8D5-CFA5DCF6C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7EC0D-0C07-45A6-B925-49B100FAE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95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E0A575-CAD4-5DED-E1EE-B100CF67B2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59A5AD-6C5E-FBA3-1C56-A908FC2E8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E3A74-C3C0-87F1-3C82-EAEE7DC1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FA40D-CB9E-4835-9966-2B2248907BEB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4831E-9AF9-AD5B-274C-CD1574181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C03E8-7EF6-C27C-0FAF-2821A7AF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7EC0D-0C07-45A6-B925-49B100FAE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76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DADE9-3980-614B-1D05-C2DB24782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068DD-4C79-C6D4-634E-995D16BDE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1950A-D1CD-667F-AB25-DF448DD98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FA40D-CB9E-4835-9966-2B2248907BEB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7C02B-13F9-F243-2AA7-B09F817A1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32D6B-C361-31E5-2D5B-C3566E121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7EC0D-0C07-45A6-B925-49B100FAE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42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F5E20-205E-9F8A-D0DC-60DE78460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27EBC-514F-DDEA-C3E7-8A9F288A8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A4C4A-73AE-8021-A4B0-8D7A4C24F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FA40D-CB9E-4835-9966-2B2248907BEB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43BE8-B68B-FE18-B3B3-CD24C2C4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F335A-4AC4-FA8F-07B5-F92776DD9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7EC0D-0C07-45A6-B925-49B100FAE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5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CF3F3-0A47-B4D7-356B-ED43AA627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BDAFE-546B-7B35-C6D1-53A8AC03D7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172BD6-1A14-BA85-67EC-36C0136CF4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9C9E0A-3D73-015B-8CB1-8205A8E93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FA40D-CB9E-4835-9966-2B2248907BEB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2E4A2-8594-CF4D-C358-480B7E34D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42ACB7-7487-8BDB-DC59-FE52CC272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7EC0D-0C07-45A6-B925-49B100FAE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97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D0A6A-75A4-1F61-2D47-FB07DC3AC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C0E384-5CCE-D615-2487-3C8C348AA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1200B3-5DF0-9DB3-55DD-57E9A5DE2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647114-BF6B-3753-9C0F-F358DA82D6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F2F48-17F9-816A-F38D-8667F43A79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B586ED-F0DE-EF1A-76D4-BAAF7C61A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FA40D-CB9E-4835-9966-2B2248907BEB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55553A-8D70-87A1-565E-F65EC1B20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E5A7D2-847F-A1EF-F985-BA4E88E30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7EC0D-0C07-45A6-B925-49B100FAE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03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7267C-4F73-40B1-C846-70C38AEFB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3E97B3-D386-7CCE-EDC1-3A0247553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FA40D-CB9E-4835-9966-2B2248907BEB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232C17-776F-0F14-44EF-54AF9BDED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DE96A7-4B76-0F24-3280-B0AF3852E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7EC0D-0C07-45A6-B925-49B100FAE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23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644C59-3F15-D66F-1D9C-1C45B8954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FA40D-CB9E-4835-9966-2B2248907BEB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A16A68-3C31-8074-3C71-FE31F8B53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D8034-D45C-670E-9E03-B54FE264E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7EC0D-0C07-45A6-B925-49B100FAE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85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74C02-04A8-4548-6E65-3D062CE0E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78698-40C2-4B9B-4001-3637294D0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630CEE-C735-75CB-2DAD-9C1E9C786B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C4D1BF-0B2E-6B46-6BA7-91CBE127A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FA40D-CB9E-4835-9966-2B2248907BEB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17DA3-2144-B409-E898-C7E9EDEF9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20D08-3F83-3B7E-6504-715058185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7EC0D-0C07-45A6-B925-49B100FAE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59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8EE24-E26D-8417-801E-766474A38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3FF5C0-3869-DE4F-62BF-BD0096BC9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359357-DA37-CA8F-B027-49D27DA426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5AF04-5365-CEF4-9AE4-E265F25D2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FA40D-CB9E-4835-9966-2B2248907BEB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80A47F-EFDE-8521-AA05-D79884F71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EDD657-75D2-FA9D-2A62-C2EB39D10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7EC0D-0C07-45A6-B925-49B100FAE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618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97B04C-6C6C-69E8-9C5E-5AF4FEEC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38915-48B4-B8B3-F296-C97CCFFA5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6DE29-4C0C-99E9-E58F-AD83CEC5A7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FA40D-CB9E-4835-9966-2B2248907BEB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2467C-5887-2F04-72CC-0C4BA3882A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DC28F-724A-56FD-01CC-9D3D6964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7EC0D-0C07-45A6-B925-49B100FAE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77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B5082BFC-8C0D-46EA-3CBC-7287D38114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EB3E88-0F8E-162A-AC64-0A1BCB6DB7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Security and mobile devices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A2BFD5-F1AE-9437-3608-6AA293ED12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By </a:t>
            </a:r>
          </a:p>
          <a:p>
            <a:r>
              <a:rPr lang="en-US">
                <a:solidFill>
                  <a:srgbClr val="FFFFFF"/>
                </a:solidFill>
              </a:rPr>
              <a:t>Jason Nguyen-Duran</a:t>
            </a:r>
          </a:p>
        </p:txBody>
      </p:sp>
    </p:spTree>
    <p:extLst>
      <p:ext uri="{BB962C8B-B14F-4D97-AF65-F5344CB8AC3E}">
        <p14:creationId xmlns:p14="http://schemas.microsoft.com/office/powerpoint/2010/main" val="30521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CCC9B7-DF96-43B1-83B1-63F30CA5E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Downloading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AAE98-4FCB-7285-25B7-DFA9DC4A0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951" y="3355130"/>
            <a:ext cx="2669407" cy="2427333"/>
          </a:xfrm>
        </p:spPr>
        <p:txBody>
          <a:bodyPr>
            <a:normAutofit/>
          </a:bodyPr>
          <a:lstStyle/>
          <a:p>
            <a:r>
              <a:rPr lang="en-US" sz="1600"/>
              <a:t>This screenshot shows the commands on how to install a certain app and the app installed on the phone screen. </a:t>
            </a:r>
          </a:p>
        </p:txBody>
      </p:sp>
      <p:pic>
        <p:nvPicPr>
          <p:cNvPr id="4" name="Content Placeholder 3" descr="Graphical user interface, application">
            <a:extLst>
              <a:ext uri="{FF2B5EF4-FFF2-40B4-BE49-F238E27FC236}">
                <a16:creationId xmlns:a16="http://schemas.microsoft.com/office/drawing/2014/main" id="{20E051F7-E276-4EAE-985F-42E411DD41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102" y="1632921"/>
            <a:ext cx="6903723" cy="346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72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9B91BB-FABD-B890-251D-2CC93FF3B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/>
              <a:t>Security of apps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8556C-BB7A-4E28-069B-FA2F29D6A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000" dirty="0"/>
              <a:t>Once we have apps downloaded it is always easy just to start using the app.</a:t>
            </a:r>
          </a:p>
          <a:p>
            <a:r>
              <a:rPr lang="en-US" sz="2000" dirty="0"/>
              <a:t>It is always best practice top make sure the app is up to date and has all security protocols in line.</a:t>
            </a:r>
          </a:p>
          <a:p>
            <a:r>
              <a:rPr lang="en-US" sz="2000" dirty="0"/>
              <a:t>Apps can potentially bring malicious software onto our devices.  </a:t>
            </a:r>
          </a:p>
        </p:txBody>
      </p:sp>
      <p:pic>
        <p:nvPicPr>
          <p:cNvPr id="7" name="Graphic 6" descr="Laptop Secure">
            <a:extLst>
              <a:ext uri="{FF2B5EF4-FFF2-40B4-BE49-F238E27FC236}">
                <a16:creationId xmlns:a16="http://schemas.microsoft.com/office/drawing/2014/main" id="{865DCE4A-57E6-8084-1CE4-8EF7F72BE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7236" y="640080"/>
            <a:ext cx="557784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34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80B98A-676B-CED5-C709-E51096CC4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Checking apps </a:t>
            </a:r>
          </a:p>
        </p:txBody>
      </p:sp>
      <p:pic>
        <p:nvPicPr>
          <p:cNvPr id="5" name="Picture 4" descr="Person watching empty phone">
            <a:extLst>
              <a:ext uri="{FF2B5EF4-FFF2-40B4-BE49-F238E27FC236}">
                <a16:creationId xmlns:a16="http://schemas.microsoft.com/office/drawing/2014/main" id="{194C601D-8673-66A7-7228-6687CA242F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14" r="11755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ACC23-63F9-9EF3-D94A-EC19FD609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2200" dirty="0"/>
              <a:t>If we have an app installed, we can use reverse engineering in order to find the source code, see and download files from the app. </a:t>
            </a:r>
          </a:p>
        </p:txBody>
      </p:sp>
    </p:spTree>
    <p:extLst>
      <p:ext uri="{BB962C8B-B14F-4D97-AF65-F5344CB8AC3E}">
        <p14:creationId xmlns:p14="http://schemas.microsoft.com/office/powerpoint/2010/main" val="2569629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9B124E-F6CD-78FE-2027-18D3AE5C4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 fontScale="90000"/>
          </a:bodyPr>
          <a:lstStyle/>
          <a:p>
            <a:r>
              <a:rPr lang="en-US" sz="5400" dirty="0"/>
              <a:t>Reverse engineering. </a:t>
            </a:r>
          </a:p>
        </p:txBody>
      </p:sp>
      <p:sp>
        <p:nvSpPr>
          <p:cNvPr id="46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4EEF1-528B-D95F-2A18-72BA6C2F4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/>
              <a:t>From the command window we can see the files from within any app, this allows us to use commands to enter or download these files on that app.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24C8F33B-8AEA-B7E3-4D1F-12A04E229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146622"/>
            <a:ext cx="6903720" cy="456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74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9B124E-F6CD-78FE-2027-18D3AE5C4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 fontScale="90000"/>
          </a:bodyPr>
          <a:lstStyle/>
          <a:p>
            <a:r>
              <a:rPr lang="en-US" sz="5400" dirty="0"/>
              <a:t>Reverse engineering</a:t>
            </a: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4EEF1-528B-D95F-2A18-72BA6C2F4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/>
              <a:t>This is an example of what the “xml” files look like on an app from a command prompt. </a:t>
            </a:r>
          </a:p>
        </p:txBody>
      </p:sp>
      <p:pic>
        <p:nvPicPr>
          <p:cNvPr id="4" name="Content Placeholder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7A45FA0-4C26-54AC-EF2D-4F49A99BC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375143"/>
            <a:ext cx="6903720" cy="410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04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90679F-3F8C-1A15-2B85-362046512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Security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701B0-6560-4357-342F-A7AF61B28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200" dirty="0"/>
              <a:t>Before and after installing an app it always important to know that security is one of the most important aspects.</a:t>
            </a:r>
          </a:p>
          <a:p>
            <a:r>
              <a:rPr lang="en-US" sz="2200" dirty="0"/>
              <a:t>Protecting your personal information is crucial especially with the constantly growing tech industry. </a:t>
            </a:r>
          </a:p>
          <a:p>
            <a:r>
              <a:rPr lang="en-US" sz="2200" dirty="0"/>
              <a:t>Be mindful of malicious websites. Such as websites </a:t>
            </a:r>
            <a:r>
              <a:rPr lang="en-US" sz="2200" dirty="0" err="1"/>
              <a:t>whos</a:t>
            </a:r>
            <a:r>
              <a:rPr lang="en-US" sz="2200" dirty="0"/>
              <a:t> domains look similar but have a typo in the spelling. </a:t>
            </a:r>
          </a:p>
          <a:p>
            <a:r>
              <a:rPr lang="en-US" sz="2200" dirty="0"/>
              <a:t>Never click random adds or downloads on websites.</a:t>
            </a:r>
          </a:p>
        </p:txBody>
      </p:sp>
    </p:spTree>
    <p:extLst>
      <p:ext uri="{BB962C8B-B14F-4D97-AF65-F5344CB8AC3E}">
        <p14:creationId xmlns:p14="http://schemas.microsoft.com/office/powerpoint/2010/main" val="374131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DB21A-DD6B-5FD2-8767-41D60DB3C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(Web Headers)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86662-E09D-ED1E-B0DC-508123345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1590"/>
              </a:spcAft>
              <a:buNone/>
            </a:pPr>
            <a:r>
              <a:rPr lang="en-US" sz="28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What is the role played by Web headers in a hacker’s attempt to mount a cyber </a:t>
            </a:r>
            <a:r>
              <a:rPr lang="en-US" sz="2800" dirty="0">
                <a:solidFill>
                  <a:srgbClr val="00000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a</a:t>
            </a:r>
            <a:r>
              <a:rPr lang="en-US" sz="28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ttack?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1590"/>
              </a:spcAft>
              <a:buNone/>
            </a:pPr>
            <a:r>
              <a:rPr lang="en-US" sz="2800" dirty="0">
                <a:solidFill>
                  <a:srgbClr val="000000"/>
                </a:solidFill>
                <a:latin typeface="Georgia" panose="02040502050405020303" pitchFamily="18" charset="0"/>
              </a:rPr>
              <a:t>Answer: Web headers can be used as click bate for users. A hacker can get a website with a header similar to the website we usually use. If we click on the wrong header or have a typo and enter the wrong website it can open a lot of avenues of approach for a hacker.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37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3EFA92-6B1A-675A-9032-65946E420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Security tips.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25ADFC4-F398-700F-E29B-9DDD01D6E8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0649436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5551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D55E05-51A2-4173-A7FA-869DE4F71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1345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3AFC95-9892-CBFF-124C-89507FC81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1792"/>
            <a:ext cx="4795157" cy="5413248"/>
          </a:xfrm>
        </p:spPr>
        <p:txBody>
          <a:bodyPr>
            <a:normAutofit/>
          </a:bodyPr>
          <a:lstStyle/>
          <a:p>
            <a:r>
              <a:rPr lang="en-US" sz="5200">
                <a:solidFill>
                  <a:schemeClr val="bg1"/>
                </a:solidFill>
              </a:rPr>
              <a:t>Challenges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C9458-55E0-B2B1-C492-1920C18C8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1450" y="621792"/>
            <a:ext cx="4832349" cy="5413248"/>
          </a:xfrm>
        </p:spPr>
        <p:txBody>
          <a:bodyPr anchor="ctr">
            <a:normAutofit/>
          </a:bodyPr>
          <a:lstStyle/>
          <a:p>
            <a:r>
              <a:rPr lang="en-US" sz="2400"/>
              <a:t>Learning new terminology and diving deeper into the industry was challenging because its almost like learning a new language. </a:t>
            </a:r>
          </a:p>
        </p:txBody>
      </p:sp>
    </p:spTree>
    <p:extLst>
      <p:ext uri="{BB962C8B-B14F-4D97-AF65-F5344CB8AC3E}">
        <p14:creationId xmlns:p14="http://schemas.microsoft.com/office/powerpoint/2010/main" val="2125121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D55E05-51A2-4173-A7FA-869DE4F71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1345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D90877-AAA7-B560-D09A-DD9E8D68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1792"/>
            <a:ext cx="4795157" cy="5413248"/>
          </a:xfrm>
        </p:spPr>
        <p:txBody>
          <a:bodyPr>
            <a:normAutofit/>
          </a:bodyPr>
          <a:lstStyle/>
          <a:p>
            <a:r>
              <a:rPr lang="en-US" sz="5200">
                <a:solidFill>
                  <a:schemeClr val="bg1"/>
                </a:solidFill>
              </a:rPr>
              <a:t>Career skills obtained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CD71B-80B7-DF7E-328D-D1F7FFC5E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1450" y="621792"/>
            <a:ext cx="4832349" cy="5413248"/>
          </a:xfrm>
        </p:spPr>
        <p:txBody>
          <a:bodyPr anchor="ctr">
            <a:normAutofit/>
          </a:bodyPr>
          <a:lstStyle/>
          <a:p>
            <a:r>
              <a:rPr lang="en-US" sz="2400"/>
              <a:t>Attention to detail skills have been obtained due to always constantly looking for small typos in commands, websites, or just anything online that can potentially cause harm. </a:t>
            </a:r>
          </a:p>
          <a:p>
            <a:r>
              <a:rPr lang="en-US" sz="2400"/>
              <a:t>I learned the importance of security and managing my apps and websites I use actually matter in protecting my personal information.</a:t>
            </a:r>
          </a:p>
          <a:p>
            <a:pPr marL="0" indent="0">
              <a:buNone/>
            </a:pPr>
            <a:r>
              <a:rPr lang="en-US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8772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31559-6618-A430-0DB2-AB4B99E61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Intro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E751-8EDD-903E-3AFB-C6EDBF134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/>
              <a:t>Through the duration of this project, I will demonstrate my knowledge on how to use the Android Emulator app in order to explore app development, reverse engineering, and traffic analysis. </a:t>
            </a:r>
          </a:p>
        </p:txBody>
      </p:sp>
      <p:pic>
        <p:nvPicPr>
          <p:cNvPr id="5" name="Picture 4" descr="Computer script on a screen">
            <a:extLst>
              <a:ext uri="{FF2B5EF4-FFF2-40B4-BE49-F238E27FC236}">
                <a16:creationId xmlns:a16="http://schemas.microsoft.com/office/drawing/2014/main" id="{2F6C47C0-6479-87C9-A484-CA8A0843EE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4" r="47326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04D3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688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D55E05-51A2-4173-A7FA-869DE4F71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1345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7F32AD-5C66-7D5E-F1FC-AE7ABB40E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1792"/>
            <a:ext cx="4795157" cy="5413248"/>
          </a:xfrm>
        </p:spPr>
        <p:txBody>
          <a:bodyPr>
            <a:normAutofit/>
          </a:bodyPr>
          <a:lstStyle/>
          <a:p>
            <a:r>
              <a:rPr lang="en-US" sz="5200">
                <a:solidFill>
                  <a:schemeClr val="bg1"/>
                </a:solidFill>
              </a:rPr>
              <a:t>Conclusion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077D333-2603-2D34-984D-0D974B3484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3335738"/>
              </p:ext>
            </p:extLst>
          </p:nvPr>
        </p:nvGraphicFramePr>
        <p:xfrm>
          <a:off x="6670110" y="622301"/>
          <a:ext cx="4683690" cy="5412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9190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354DE-EA72-F8F1-9302-CE8FC4E01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Set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0731B-F54B-9B4C-1683-34EF49DB3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/>
              <a:t>Preparation is key in any project or task at hand. </a:t>
            </a:r>
          </a:p>
          <a:p>
            <a:r>
              <a:rPr lang="en-US" sz="2000"/>
              <a:t>For this project my preparation included downloading and understanding different software such as a VM, Android Tamer 2, and Android Emulator. </a:t>
            </a:r>
          </a:p>
        </p:txBody>
      </p:sp>
      <p:pic>
        <p:nvPicPr>
          <p:cNvPr id="5" name="Picture 4" descr="Technological background">
            <a:extLst>
              <a:ext uri="{FF2B5EF4-FFF2-40B4-BE49-F238E27FC236}">
                <a16:creationId xmlns:a16="http://schemas.microsoft.com/office/drawing/2014/main" id="{F62D88EC-C82A-5E7E-4305-EEB60C6A7F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72" r="34908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01A5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000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0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93F4B-ED66-ADC1-35F0-5C18489AC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3384000" cy="1492132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Android SDK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EDE8E-06D0-9DD0-6051-BC7E55C53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0"/>
            <a:ext cx="3384000" cy="3844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>
                <a:solidFill>
                  <a:schemeClr val="bg1">
                    <a:alpha val="60000"/>
                  </a:schemeClr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What is Android SDK? What is it used for? </a:t>
            </a:r>
          </a:p>
          <a:p>
            <a:pPr>
              <a:buFontTx/>
              <a:buChar char="-"/>
            </a:pPr>
            <a:r>
              <a:rPr lang="en-US" sz="2000" dirty="0">
                <a:solidFill>
                  <a:schemeClr val="bg1">
                    <a:alpha val="60000"/>
                  </a:schemeClr>
                </a:solidFill>
                <a:latin typeface="Georgia" panose="02040502050405020303" pitchFamily="18" charset="0"/>
              </a:rPr>
              <a:t>An Android SDK is an app developed by google that allows users to create Apps for the Android platform.</a:t>
            </a:r>
          </a:p>
          <a:p>
            <a:pPr>
              <a:buFontTx/>
              <a:buChar char="-"/>
            </a:pPr>
            <a:r>
              <a:rPr lang="en-US" sz="2000" dirty="0">
                <a:solidFill>
                  <a:schemeClr val="bg1">
                    <a:alpha val="60000"/>
                  </a:schemeClr>
                </a:solidFill>
                <a:latin typeface="Georgia" panose="02040502050405020303" pitchFamily="18" charset="0"/>
              </a:rPr>
              <a:t>This screenshot shows that my software and VM are running properly and the set up was done correctly. </a:t>
            </a:r>
          </a:p>
          <a:p>
            <a:endParaRPr lang="en-US" sz="2000" dirty="0">
              <a:solidFill>
                <a:schemeClr val="bg1">
                  <a:alpha val="60000"/>
                </a:schemeClr>
              </a:solidFill>
            </a:endParaRPr>
          </a:p>
          <a:p>
            <a:endParaRPr lang="en-US" sz="2000" dirty="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0530A8-5B39-E477-82D2-29B82FF74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877" y="643469"/>
            <a:ext cx="6006537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63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AD81D-D714-CAB3-5EED-561357D59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Step 1 after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F4A07-8B85-91BC-0058-F4CA0BC6C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 dirty="0"/>
              <a:t>After set up and downloading of the proper programs/software, I will show how to use the Android Debug Bridge (ADB), and how to gain access to the android emulator phone. </a:t>
            </a:r>
          </a:p>
          <a:p>
            <a:r>
              <a:rPr lang="en-US" sz="2000" dirty="0"/>
              <a:t>This will allow us to have Root access to an android device in order to share, upload, delete, and modify any thing such as files on the device. </a:t>
            </a:r>
          </a:p>
        </p:txBody>
      </p:sp>
      <p:pic>
        <p:nvPicPr>
          <p:cNvPr id="5" name="Picture 4" descr="CPU with binary numbers and blueprint">
            <a:extLst>
              <a:ext uri="{FF2B5EF4-FFF2-40B4-BE49-F238E27FC236}">
                <a16:creationId xmlns:a16="http://schemas.microsoft.com/office/drawing/2014/main" id="{9A7B8EA7-24BA-0A6C-0842-B82DD8E07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39" r="2803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87E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144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B9B907B-F9A2-45A5-BDBA-C371127CA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D3F137-4363-875C-6679-FB2CC1358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251" y="662400"/>
            <a:ext cx="6614814" cy="1492132"/>
          </a:xfrm>
        </p:spPr>
        <p:txBody>
          <a:bodyPr anchor="t">
            <a:normAutofit/>
          </a:bodyPr>
          <a:lstStyle/>
          <a:p>
            <a:r>
              <a:rPr lang="en-US" dirty="0"/>
              <a:t>Understanding processes</a:t>
            </a:r>
          </a:p>
        </p:txBody>
      </p:sp>
      <p:pic>
        <p:nvPicPr>
          <p:cNvPr id="12" name="Picture 4" descr="Mobile device with apps">
            <a:extLst>
              <a:ext uri="{FF2B5EF4-FFF2-40B4-BE49-F238E27FC236}">
                <a16:creationId xmlns:a16="http://schemas.microsoft.com/office/drawing/2014/main" id="{A7FB03D6-17EA-CE7F-349F-EC5EDDA590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05" r="15533" b="-1"/>
          <a:stretch/>
        </p:blipFill>
        <p:spPr>
          <a:xfrm>
            <a:off x="688434" y="-9525"/>
            <a:ext cx="3584766" cy="6867525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FC72A6E7-EEB3-4011-AFDE-5D01CF93E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8CD93300-52E3-4A04-AB11-4E86A29BE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4539680-A0E4-51C5-B190-3059D6E27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6251" y="2286000"/>
            <a:ext cx="6614814" cy="3844800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1590"/>
              </a:spcAft>
              <a:buNone/>
            </a:pPr>
            <a:r>
              <a:rPr lang="en-US" sz="2000">
                <a:solidFill>
                  <a:schemeClr val="tx1">
                    <a:alpha val="60000"/>
                  </a:schemeClr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What does the </a:t>
            </a:r>
            <a:r>
              <a:rPr lang="en-US" sz="2000" i="1">
                <a:solidFill>
                  <a:schemeClr val="tx1">
                    <a:alpha val="60000"/>
                  </a:schemeClr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com.android.phone</a:t>
            </a:r>
            <a:r>
              <a:rPr lang="en-US" sz="2000">
                <a:solidFill>
                  <a:schemeClr val="tx1">
                    <a:alpha val="60000"/>
                  </a:schemeClr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process represent?</a:t>
            </a:r>
          </a:p>
          <a:p>
            <a:pPr marL="0" marR="0" indent="0">
              <a:spcBef>
                <a:spcPts val="0"/>
              </a:spcBef>
              <a:spcAft>
                <a:spcPts val="1590"/>
              </a:spcAft>
              <a:buNone/>
            </a:pPr>
            <a:r>
              <a:rPr lang="en-US" sz="2000">
                <a:solidFill>
                  <a:schemeClr val="tx1">
                    <a:alpha val="60000"/>
                  </a:schemeClr>
                </a:solidFill>
                <a:latin typeface="Georgia" panose="02040502050405020303" pitchFamily="18" charset="0"/>
              </a:rPr>
              <a:t>-This is a process on android phones that deal with communicating. </a:t>
            </a:r>
          </a:p>
          <a:p>
            <a:pPr marL="0" marR="0" indent="0">
              <a:spcBef>
                <a:spcPts val="0"/>
              </a:spcBef>
              <a:spcAft>
                <a:spcPts val="1590"/>
              </a:spcAft>
              <a:buNone/>
            </a:pPr>
            <a:r>
              <a:rPr lang="en-US" sz="2000">
                <a:solidFill>
                  <a:schemeClr val="tx1">
                    <a:alpha val="60000"/>
                  </a:schemeClr>
                </a:solidFill>
                <a:latin typeface="Georgia" panose="02040502050405020303" pitchFamily="18" charset="0"/>
              </a:rPr>
              <a:t>This process is  one of many a device can be running, understanding what a process is doing on a cellular device is key. This knowledge allows us to see if there is anything wrong or malicious on the device</a:t>
            </a:r>
          </a:p>
          <a:p>
            <a:endParaRPr lang="en-US" sz="200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491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0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12">
            <a:extLst>
              <a:ext uri="{FF2B5EF4-FFF2-40B4-BE49-F238E27FC236}">
                <a16:creationId xmlns:a16="http://schemas.microsoft.com/office/drawing/2014/main" id="{3B2069EE-A08E-44F0-B3F9-3CF8CC2DC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6740" cy="6857542"/>
          </a:xfrm>
          <a:custGeom>
            <a:avLst/>
            <a:gdLst>
              <a:gd name="connsiteX0" fmla="*/ 0 w 6126740"/>
              <a:gd name="connsiteY0" fmla="*/ 0 h 6857542"/>
              <a:gd name="connsiteX1" fmla="*/ 4980067 w 6126740"/>
              <a:gd name="connsiteY1" fmla="*/ 0 h 6857542"/>
              <a:gd name="connsiteX2" fmla="*/ 4992714 w 6126740"/>
              <a:gd name="connsiteY2" fmla="*/ 31774 h 6857542"/>
              <a:gd name="connsiteX3" fmla="*/ 6047722 w 6126740"/>
              <a:gd name="connsiteY3" fmla="*/ 2682457 h 6857542"/>
              <a:gd name="connsiteX4" fmla="*/ 6047722 w 6126740"/>
              <a:gd name="connsiteY4" fmla="*/ 3752208 h 6857542"/>
              <a:gd name="connsiteX5" fmla="*/ 4890218 w 6126740"/>
              <a:gd name="connsiteY5" fmla="*/ 6660411 h 6857542"/>
              <a:gd name="connsiteX6" fmla="*/ 4811756 w 6126740"/>
              <a:gd name="connsiteY6" fmla="*/ 6857542 h 6857542"/>
              <a:gd name="connsiteX7" fmla="*/ 0 w 6126740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26740" h="6857542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9960C4-7161-58E3-A895-632D3406B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89" y="1296537"/>
            <a:ext cx="4220967" cy="19078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Understanding process cont.</a:t>
            </a:r>
          </a:p>
        </p:txBody>
      </p:sp>
      <p:grpSp>
        <p:nvGrpSpPr>
          <p:cNvPr id="23" name="Group 14">
            <a:extLst>
              <a:ext uri="{FF2B5EF4-FFF2-40B4-BE49-F238E27FC236}">
                <a16:creationId xmlns:a16="http://schemas.microsoft.com/office/drawing/2014/main" id="{9C6E8597-0CCE-4A8A-9326-AA52691A1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0080" y="640080"/>
            <a:ext cx="1128382" cy="847206"/>
            <a:chOff x="5307830" y="325570"/>
            <a:chExt cx="1128382" cy="847206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E78FE76E-DF1D-420B-957F-8ECE93C02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2F61F0-9758-4DEF-AC08-7B00F04A4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DEA75F-7738-6776-3380-254C91A39C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45" y="469784"/>
            <a:ext cx="6240712" cy="18241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931AFF-E43F-BC55-9C90-18182BE1B7CD}"/>
              </a:ext>
            </a:extLst>
          </p:cNvPr>
          <p:cNvSpPr txBox="1"/>
          <p:nvPr/>
        </p:nvSpPr>
        <p:spPr>
          <a:xfrm>
            <a:off x="767290" y="3428999"/>
            <a:ext cx="4075054" cy="27412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These screenshots show the commands on how to create a file and “pull” or copy them into the device and specific folder. 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AF9A7267-2F67-957E-5849-31D670B9B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634" y="4311942"/>
            <a:ext cx="6311122" cy="218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88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B9B907B-F9A2-45A5-BDBA-C371127CA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C4905-72F0-0F85-76A6-DB9E6FBEE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251" y="662400"/>
            <a:ext cx="6614814" cy="1492132"/>
          </a:xfrm>
        </p:spPr>
        <p:txBody>
          <a:bodyPr anchor="t">
            <a:normAutofit/>
          </a:bodyPr>
          <a:lstStyle/>
          <a:p>
            <a:r>
              <a:rPr lang="en-US" dirty="0"/>
              <a:t>Downloading/ checking</a:t>
            </a:r>
          </a:p>
        </p:txBody>
      </p:sp>
      <p:pic>
        <p:nvPicPr>
          <p:cNvPr id="5" name="Picture 4" descr="Blue and orange gradient with arrows">
            <a:extLst>
              <a:ext uri="{FF2B5EF4-FFF2-40B4-BE49-F238E27FC236}">
                <a16:creationId xmlns:a16="http://schemas.microsoft.com/office/drawing/2014/main" id="{90E4671A-8795-FAF5-0E28-26EE027F0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70" r="21311" b="1"/>
          <a:stretch/>
        </p:blipFill>
        <p:spPr>
          <a:xfrm>
            <a:off x="688434" y="-9525"/>
            <a:ext cx="3584766" cy="6867525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FC72A6E7-EEB3-4011-AFDE-5D01CF93E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8CD93300-52E3-4A04-AB11-4E86A29BE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78CDE-E1D3-8C60-11EF-75EBEE04D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6251" y="2286000"/>
            <a:ext cx="6614814" cy="3844800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tx1">
                    <a:alpha val="60000"/>
                  </a:schemeClr>
                </a:solidFill>
              </a:rPr>
              <a:t>Once we can properly pull files into our target area we can move on to downloading or pulling apps from a target destination. </a:t>
            </a:r>
          </a:p>
          <a:p>
            <a:r>
              <a:rPr lang="en-US" sz="2000">
                <a:solidFill>
                  <a:schemeClr val="tx1">
                    <a:alpha val="60000"/>
                  </a:schemeClr>
                </a:solidFill>
              </a:rPr>
              <a:t>Once we pull files or apps we can check the physical device to see if it worked. </a:t>
            </a:r>
          </a:p>
        </p:txBody>
      </p:sp>
    </p:spTree>
    <p:extLst>
      <p:ext uri="{BB962C8B-B14F-4D97-AF65-F5344CB8AC3E}">
        <p14:creationId xmlns:p14="http://schemas.microsoft.com/office/powerpoint/2010/main" val="2699144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E4F464-E55E-E9B0-BD42-321E05C03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Checking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F14B5-E220-7325-7063-6369591C5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951" y="3355130"/>
            <a:ext cx="2669407" cy="2427333"/>
          </a:xfrm>
        </p:spPr>
        <p:txBody>
          <a:bodyPr>
            <a:normAutofit/>
          </a:bodyPr>
          <a:lstStyle/>
          <a:p>
            <a:r>
              <a:rPr lang="en-US" sz="1600"/>
              <a:t>This screenshot shows that the hello world file that we pulled worked and is in operation on this device. </a:t>
            </a:r>
          </a:p>
        </p:txBody>
      </p:sp>
      <p:pic>
        <p:nvPicPr>
          <p:cNvPr id="4" name="Content Placeholder 3" descr="A picture containing text, screenshot, monitor, computer&#10;&#10;Description automatically generated">
            <a:extLst>
              <a:ext uri="{FF2B5EF4-FFF2-40B4-BE49-F238E27FC236}">
                <a16:creationId xmlns:a16="http://schemas.microsoft.com/office/drawing/2014/main" id="{1199C17F-8C17-7BF9-E5BF-0617EC721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403" y="952500"/>
            <a:ext cx="5767121" cy="482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49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914</Words>
  <Application>Microsoft Office PowerPoint</Application>
  <PresentationFormat>Widescreen</PresentationFormat>
  <Paragraphs>61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Georgia</vt:lpstr>
      <vt:lpstr>Office Theme</vt:lpstr>
      <vt:lpstr>Security and mobile devices</vt:lpstr>
      <vt:lpstr>Intro</vt:lpstr>
      <vt:lpstr>Set up</vt:lpstr>
      <vt:lpstr>Android SDK</vt:lpstr>
      <vt:lpstr>Step 1 after Preparation</vt:lpstr>
      <vt:lpstr>Understanding processes</vt:lpstr>
      <vt:lpstr>Understanding process cont.</vt:lpstr>
      <vt:lpstr>Downloading/ checking</vt:lpstr>
      <vt:lpstr>Checking</vt:lpstr>
      <vt:lpstr>Downloading</vt:lpstr>
      <vt:lpstr>Security of apps</vt:lpstr>
      <vt:lpstr>Checking apps </vt:lpstr>
      <vt:lpstr>Reverse engineering. </vt:lpstr>
      <vt:lpstr>Reverse engineering</vt:lpstr>
      <vt:lpstr>Security</vt:lpstr>
      <vt:lpstr>Security (Web Headers)</vt:lpstr>
      <vt:lpstr>Security tips.</vt:lpstr>
      <vt:lpstr>Challenges </vt:lpstr>
      <vt:lpstr>Career skills obtained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NETworking</dc:title>
  <dc:creator>Jason Nguyen-Duran</dc:creator>
  <cp:lastModifiedBy>Jason Nguyen-Duran</cp:lastModifiedBy>
  <cp:revision>1</cp:revision>
  <dcterms:created xsi:type="dcterms:W3CDTF">2023-02-22T03:13:07Z</dcterms:created>
  <dcterms:modified xsi:type="dcterms:W3CDTF">2023-02-26T02:55:32Z</dcterms:modified>
</cp:coreProperties>
</file>