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84" r:id="rId4"/>
    <p:sldId id="285" r:id="rId5"/>
    <p:sldId id="286" r:id="rId6"/>
    <p:sldId id="287" r:id="rId7"/>
    <p:sldId id="264" r:id="rId8"/>
    <p:sldId id="289" r:id="rId9"/>
    <p:sldId id="290" r:id="rId10"/>
    <p:sldId id="261" r:id="rId11"/>
    <p:sldId id="291" r:id="rId12"/>
    <p:sldId id="260" r:id="rId13"/>
    <p:sldId id="292" r:id="rId14"/>
    <p:sldId id="293" r:id="rId15"/>
    <p:sldId id="262" r:id="rId16"/>
    <p:sldId id="257" r:id="rId17"/>
    <p:sldId id="294" r:id="rId18"/>
    <p:sldId id="295" r:id="rId19"/>
    <p:sldId id="296" r:id="rId20"/>
    <p:sldId id="297" r:id="rId21"/>
    <p:sldId id="298" r:id="rId22"/>
    <p:sldId id="29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915169-F933-4B3D-9240-667E00A23316}" v="10" dt="2022-06-25T02:37:44.3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48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Nguyen-Duran" userId="fb15e03d0cc07300" providerId="LiveId" clId="{EE915169-F933-4B3D-9240-667E00A23316}"/>
    <pc:docChg chg="undo custSel addSld delSld modSld">
      <pc:chgData name="Jason Nguyen-Duran" userId="fb15e03d0cc07300" providerId="LiveId" clId="{EE915169-F933-4B3D-9240-667E00A23316}" dt="2022-06-25T04:01:21.138" v="4818" actId="26606"/>
      <pc:docMkLst>
        <pc:docMk/>
      </pc:docMkLst>
      <pc:sldChg chg="addSp modSp mod setBg addAnim setClrOvrMap">
        <pc:chgData name="Jason Nguyen-Duran" userId="fb15e03d0cc07300" providerId="LiveId" clId="{EE915169-F933-4B3D-9240-667E00A23316}" dt="2022-06-25T03:58:41.061" v="4786"/>
        <pc:sldMkLst>
          <pc:docMk/>
          <pc:sldMk cId="868643689" sldId="256"/>
        </pc:sldMkLst>
        <pc:spChg chg="mod">
          <ac:chgData name="Jason Nguyen-Duran" userId="fb15e03d0cc07300" providerId="LiveId" clId="{EE915169-F933-4B3D-9240-667E00A23316}" dt="2022-06-25T03:58:41.055" v="4784" actId="26606"/>
          <ac:spMkLst>
            <pc:docMk/>
            <pc:sldMk cId="868643689" sldId="256"/>
            <ac:spMk id="2" creationId="{2AC6D072-54E6-A0BA-48BE-36C2026C5826}"/>
          </ac:spMkLst>
        </pc:spChg>
        <pc:spChg chg="mod">
          <ac:chgData name="Jason Nguyen-Duran" userId="fb15e03d0cc07300" providerId="LiveId" clId="{EE915169-F933-4B3D-9240-667E00A23316}" dt="2022-06-25T03:58:41.055" v="4784" actId="26606"/>
          <ac:spMkLst>
            <pc:docMk/>
            <pc:sldMk cId="868643689" sldId="256"/>
            <ac:spMk id="3" creationId="{9BFCBC51-5D2F-D77E-6AA4-492D50DC17F0}"/>
          </ac:spMkLst>
        </pc:spChg>
        <pc:spChg chg="add">
          <ac:chgData name="Jason Nguyen-Duran" userId="fb15e03d0cc07300" providerId="LiveId" clId="{EE915169-F933-4B3D-9240-667E00A23316}" dt="2022-06-25T03:58:41.055" v="4784" actId="26606"/>
          <ac:spMkLst>
            <pc:docMk/>
            <pc:sldMk cId="868643689" sldId="256"/>
            <ac:spMk id="9" creationId="{71B2258F-86CA-4D4D-8270-BC05FCDEBFB3}"/>
          </ac:spMkLst>
        </pc:spChg>
        <pc:picChg chg="add">
          <ac:chgData name="Jason Nguyen-Duran" userId="fb15e03d0cc07300" providerId="LiveId" clId="{EE915169-F933-4B3D-9240-667E00A23316}" dt="2022-06-25T03:58:41.055" v="4784" actId="26606"/>
          <ac:picMkLst>
            <pc:docMk/>
            <pc:sldMk cId="868643689" sldId="256"/>
            <ac:picMk id="5" creationId="{055E319E-33F5-B4F0-3A0B-F947533E9C55}"/>
          </ac:picMkLst>
        </pc:picChg>
      </pc:sldChg>
      <pc:sldChg chg="addSp modSp mod setBg">
        <pc:chgData name="Jason Nguyen-Duran" userId="fb15e03d0cc07300" providerId="LiveId" clId="{EE915169-F933-4B3D-9240-667E00A23316}" dt="2022-06-25T04:00:40.224" v="4808" actId="26606"/>
        <pc:sldMkLst>
          <pc:docMk/>
          <pc:sldMk cId="1600720987" sldId="257"/>
        </pc:sldMkLst>
        <pc:spChg chg="mod">
          <ac:chgData name="Jason Nguyen-Duran" userId="fb15e03d0cc07300" providerId="LiveId" clId="{EE915169-F933-4B3D-9240-667E00A23316}" dt="2022-06-25T04:00:40.224" v="4808" actId="26606"/>
          <ac:spMkLst>
            <pc:docMk/>
            <pc:sldMk cId="1600720987" sldId="257"/>
            <ac:spMk id="2" creationId="{916EC3A5-4DB6-CE84-6933-49B78337D558}"/>
          </ac:spMkLst>
        </pc:spChg>
        <pc:spChg chg="mod">
          <ac:chgData name="Jason Nguyen-Duran" userId="fb15e03d0cc07300" providerId="LiveId" clId="{EE915169-F933-4B3D-9240-667E00A23316}" dt="2022-06-25T04:00:40.224" v="4808" actId="26606"/>
          <ac:spMkLst>
            <pc:docMk/>
            <pc:sldMk cId="1600720987" sldId="257"/>
            <ac:spMk id="3" creationId="{387F6BEF-A1D4-5446-7405-CE49A1FC58B9}"/>
          </ac:spMkLst>
        </pc:spChg>
        <pc:spChg chg="add">
          <ac:chgData name="Jason Nguyen-Duran" userId="fb15e03d0cc07300" providerId="LiveId" clId="{EE915169-F933-4B3D-9240-667E00A23316}" dt="2022-06-25T04:00:40.224" v="4808" actId="26606"/>
          <ac:spMkLst>
            <pc:docMk/>
            <pc:sldMk cId="1600720987" sldId="257"/>
            <ac:spMk id="9" creationId="{8380AD67-C5CA-4918-B4BB-C359BB03EEDD}"/>
          </ac:spMkLst>
        </pc:spChg>
        <pc:spChg chg="add">
          <ac:chgData name="Jason Nguyen-Duran" userId="fb15e03d0cc07300" providerId="LiveId" clId="{EE915169-F933-4B3D-9240-667E00A23316}" dt="2022-06-25T04:00:40.224" v="4808" actId="26606"/>
          <ac:spMkLst>
            <pc:docMk/>
            <pc:sldMk cId="1600720987" sldId="257"/>
            <ac:spMk id="11" creationId="{EABAD4DA-87BA-4F70-9EF0-45C6BCF17823}"/>
          </ac:spMkLst>
        </pc:spChg>
        <pc:spChg chg="add">
          <ac:chgData name="Jason Nguyen-Duran" userId="fb15e03d0cc07300" providerId="LiveId" clId="{EE915169-F933-4B3D-9240-667E00A23316}" dt="2022-06-25T04:00:40.224" v="4808" actId="26606"/>
          <ac:spMkLst>
            <pc:docMk/>
            <pc:sldMk cId="1600720987" sldId="257"/>
            <ac:spMk id="13" creationId="{915128D9-2797-47FA-B6FE-EC24E6B8437A}"/>
          </ac:spMkLst>
        </pc:spChg>
        <pc:picChg chg="add">
          <ac:chgData name="Jason Nguyen-Duran" userId="fb15e03d0cc07300" providerId="LiveId" clId="{EE915169-F933-4B3D-9240-667E00A23316}" dt="2022-06-25T04:00:40.224" v="4808" actId="26606"/>
          <ac:picMkLst>
            <pc:docMk/>
            <pc:sldMk cId="1600720987" sldId="257"/>
            <ac:picMk id="5" creationId="{3B2F1C8C-3465-18D3-CF7E-D08C09CCE6AD}"/>
          </ac:picMkLst>
        </pc:picChg>
      </pc:sldChg>
      <pc:sldChg chg="del">
        <pc:chgData name="Jason Nguyen-Duran" userId="fb15e03d0cc07300" providerId="LiveId" clId="{EE915169-F933-4B3D-9240-667E00A23316}" dt="2022-06-25T02:36:56.388" v="1841" actId="47"/>
        <pc:sldMkLst>
          <pc:docMk/>
          <pc:sldMk cId="3106203670" sldId="258"/>
        </pc:sldMkLst>
      </pc:sldChg>
      <pc:sldChg chg="del">
        <pc:chgData name="Jason Nguyen-Duran" userId="fb15e03d0cc07300" providerId="LiveId" clId="{EE915169-F933-4B3D-9240-667E00A23316}" dt="2022-06-25T02:36:58.861" v="1842" actId="47"/>
        <pc:sldMkLst>
          <pc:docMk/>
          <pc:sldMk cId="3099164246" sldId="259"/>
        </pc:sldMkLst>
      </pc:sldChg>
      <pc:sldChg chg="modSp mod">
        <pc:chgData name="Jason Nguyen-Duran" userId="fb15e03d0cc07300" providerId="LiveId" clId="{EE915169-F933-4B3D-9240-667E00A23316}" dt="2022-06-25T02:30:17.186" v="1189" actId="20577"/>
        <pc:sldMkLst>
          <pc:docMk/>
          <pc:sldMk cId="1433115832" sldId="260"/>
        </pc:sldMkLst>
        <pc:spChg chg="mod">
          <ac:chgData name="Jason Nguyen-Duran" userId="fb15e03d0cc07300" providerId="LiveId" clId="{EE915169-F933-4B3D-9240-667E00A23316}" dt="2022-06-25T02:28:18.900" v="766" actId="20577"/>
          <ac:spMkLst>
            <pc:docMk/>
            <pc:sldMk cId="1433115832" sldId="260"/>
            <ac:spMk id="2" creationId="{EFFEE61A-1F39-5688-3355-555A770F941A}"/>
          </ac:spMkLst>
        </pc:spChg>
        <pc:spChg chg="mod">
          <ac:chgData name="Jason Nguyen-Duran" userId="fb15e03d0cc07300" providerId="LiveId" clId="{EE915169-F933-4B3D-9240-667E00A23316}" dt="2022-06-25T02:30:17.186" v="1189" actId="20577"/>
          <ac:spMkLst>
            <pc:docMk/>
            <pc:sldMk cId="1433115832" sldId="260"/>
            <ac:spMk id="3" creationId="{6FC32FE4-A7AB-98A5-9547-02DCAEA55C6A}"/>
          </ac:spMkLst>
        </pc:spChg>
      </pc:sldChg>
      <pc:sldChg chg="addSp modSp mod setBg">
        <pc:chgData name="Jason Nguyen-Duran" userId="fb15e03d0cc07300" providerId="LiveId" clId="{EE915169-F933-4B3D-9240-667E00A23316}" dt="2022-06-25T04:00:02.940" v="4801" actId="26606"/>
        <pc:sldMkLst>
          <pc:docMk/>
          <pc:sldMk cId="220285358" sldId="261"/>
        </pc:sldMkLst>
        <pc:spChg chg="mod">
          <ac:chgData name="Jason Nguyen-Duran" userId="fb15e03d0cc07300" providerId="LiveId" clId="{EE915169-F933-4B3D-9240-667E00A23316}" dt="2022-06-25T04:00:02.940" v="4801" actId="26606"/>
          <ac:spMkLst>
            <pc:docMk/>
            <pc:sldMk cId="220285358" sldId="261"/>
            <ac:spMk id="2" creationId="{4721EB42-4F7B-151B-F9EA-0E877E56D41A}"/>
          </ac:spMkLst>
        </pc:spChg>
        <pc:spChg chg="mod">
          <ac:chgData name="Jason Nguyen-Duran" userId="fb15e03d0cc07300" providerId="LiveId" clId="{EE915169-F933-4B3D-9240-667E00A23316}" dt="2022-06-25T04:00:02.940" v="4801" actId="26606"/>
          <ac:spMkLst>
            <pc:docMk/>
            <pc:sldMk cId="220285358" sldId="261"/>
            <ac:spMk id="3" creationId="{436BF613-D078-8FD8-C5C3-B20C0A55EAE8}"/>
          </ac:spMkLst>
        </pc:spChg>
        <pc:spChg chg="add">
          <ac:chgData name="Jason Nguyen-Duran" userId="fb15e03d0cc07300" providerId="LiveId" clId="{EE915169-F933-4B3D-9240-667E00A23316}" dt="2022-06-25T04:00:02.940" v="4801" actId="26606"/>
          <ac:spMkLst>
            <pc:docMk/>
            <pc:sldMk cId="220285358" sldId="261"/>
            <ac:spMk id="8" creationId="{1C799903-48D5-4A31-A1A2-541072D9771E}"/>
          </ac:spMkLst>
        </pc:spChg>
        <pc:spChg chg="add">
          <ac:chgData name="Jason Nguyen-Duran" userId="fb15e03d0cc07300" providerId="LiveId" clId="{EE915169-F933-4B3D-9240-667E00A23316}" dt="2022-06-25T04:00:02.940" v="4801" actId="26606"/>
          <ac:spMkLst>
            <pc:docMk/>
            <pc:sldMk cId="220285358" sldId="261"/>
            <ac:spMk id="10" creationId="{8EFFF109-FC58-4FD3-BE05-9775A1310F55}"/>
          </ac:spMkLst>
        </pc:spChg>
        <pc:spChg chg="add">
          <ac:chgData name="Jason Nguyen-Duran" userId="fb15e03d0cc07300" providerId="LiveId" clId="{EE915169-F933-4B3D-9240-667E00A23316}" dt="2022-06-25T04:00:02.940" v="4801" actId="26606"/>
          <ac:spMkLst>
            <pc:docMk/>
            <pc:sldMk cId="220285358" sldId="261"/>
            <ac:spMk id="12" creationId="{E1B96AD6-92A9-4273-A62B-96A1C3E0BA95}"/>
          </ac:spMkLst>
        </pc:spChg>
        <pc:spChg chg="add">
          <ac:chgData name="Jason Nguyen-Duran" userId="fb15e03d0cc07300" providerId="LiveId" clId="{EE915169-F933-4B3D-9240-667E00A23316}" dt="2022-06-25T04:00:02.940" v="4801" actId="26606"/>
          <ac:spMkLst>
            <pc:docMk/>
            <pc:sldMk cId="220285358" sldId="261"/>
            <ac:spMk id="14" creationId="{463EEC44-1BA3-44ED-81FC-A644B04B2A44}"/>
          </ac:spMkLst>
        </pc:spChg>
      </pc:sldChg>
      <pc:sldChg chg="addSp modSp mod setBg delDesignElem">
        <pc:chgData name="Jason Nguyen-Duran" userId="fb15e03d0cc07300" providerId="LiveId" clId="{EE915169-F933-4B3D-9240-667E00A23316}" dt="2022-06-25T04:00:25.024" v="4807" actId="113"/>
        <pc:sldMkLst>
          <pc:docMk/>
          <pc:sldMk cId="3015453786" sldId="262"/>
        </pc:sldMkLst>
        <pc:spChg chg="mod">
          <ac:chgData name="Jason Nguyen-Duran" userId="fb15e03d0cc07300" providerId="LiveId" clId="{EE915169-F933-4B3D-9240-667E00A23316}" dt="2022-06-25T04:00:16.457" v="4804" actId="26606"/>
          <ac:spMkLst>
            <pc:docMk/>
            <pc:sldMk cId="3015453786" sldId="262"/>
            <ac:spMk id="2" creationId="{12570DED-E942-4274-A5C5-61D0403EDC64}"/>
          </ac:spMkLst>
        </pc:spChg>
        <pc:spChg chg="mod">
          <ac:chgData name="Jason Nguyen-Duran" userId="fb15e03d0cc07300" providerId="LiveId" clId="{EE915169-F933-4B3D-9240-667E00A23316}" dt="2022-06-25T04:00:25.024" v="4807" actId="113"/>
          <ac:spMkLst>
            <pc:docMk/>
            <pc:sldMk cId="3015453786" sldId="262"/>
            <ac:spMk id="4" creationId="{D4816DFD-C4B4-4B75-914C-70EC748D6692}"/>
          </ac:spMkLst>
        </pc:spChg>
        <pc:spChg chg="add">
          <ac:chgData name="Jason Nguyen-Duran" userId="fb15e03d0cc07300" providerId="LiveId" clId="{EE915169-F933-4B3D-9240-667E00A23316}" dt="2022-06-25T04:00:16.457" v="4804" actId="26606"/>
          <ac:spMkLst>
            <pc:docMk/>
            <pc:sldMk cId="3015453786" sldId="262"/>
            <ac:spMk id="10" creationId="{0288C6B4-AFC3-407F-A595-EFFD38D4CCAF}"/>
          </ac:spMkLst>
        </pc:spChg>
        <pc:spChg chg="add">
          <ac:chgData name="Jason Nguyen-Duran" userId="fb15e03d0cc07300" providerId="LiveId" clId="{EE915169-F933-4B3D-9240-667E00A23316}" dt="2022-06-25T04:00:16.457" v="4804" actId="26606"/>
          <ac:spMkLst>
            <pc:docMk/>
            <pc:sldMk cId="3015453786" sldId="262"/>
            <ac:spMk id="12" creationId="{CF236821-17FE-429B-8D2C-08E13A64EA40}"/>
          </ac:spMkLst>
        </pc:spChg>
        <pc:spChg chg="add">
          <ac:chgData name="Jason Nguyen-Duran" userId="fb15e03d0cc07300" providerId="LiveId" clId="{EE915169-F933-4B3D-9240-667E00A23316}" dt="2022-06-25T04:00:16.457" v="4804" actId="26606"/>
          <ac:spMkLst>
            <pc:docMk/>
            <pc:sldMk cId="3015453786" sldId="262"/>
            <ac:spMk id="14" creationId="{C0BDBCD2-E081-43AB-9119-C55465E59757}"/>
          </ac:spMkLst>
        </pc:spChg>
        <pc:spChg chg="add">
          <ac:chgData name="Jason Nguyen-Duran" userId="fb15e03d0cc07300" providerId="LiveId" clId="{EE915169-F933-4B3D-9240-667E00A23316}" dt="2022-06-25T04:00:16.457" v="4804" actId="26606"/>
          <ac:spMkLst>
            <pc:docMk/>
            <pc:sldMk cId="3015453786" sldId="262"/>
            <ac:spMk id="16" creationId="{98E79BE4-34FE-485A-98A5-92CE8F7C4743}"/>
          </ac:spMkLst>
        </pc:spChg>
        <pc:spChg chg="add">
          <ac:chgData name="Jason Nguyen-Duran" userId="fb15e03d0cc07300" providerId="LiveId" clId="{EE915169-F933-4B3D-9240-667E00A23316}" dt="2022-06-25T04:00:16.457" v="4804" actId="26606"/>
          <ac:spMkLst>
            <pc:docMk/>
            <pc:sldMk cId="3015453786" sldId="262"/>
            <ac:spMk id="18" creationId="{7A5F0580-5EE9-419F-96EE-B6529EF6E7D0}"/>
          </ac:spMkLst>
        </pc:spChg>
        <pc:picChg chg="mod">
          <ac:chgData name="Jason Nguyen-Duran" userId="fb15e03d0cc07300" providerId="LiveId" clId="{EE915169-F933-4B3D-9240-667E00A23316}" dt="2022-06-25T04:00:16.457" v="4804" actId="26606"/>
          <ac:picMkLst>
            <pc:docMk/>
            <pc:sldMk cId="3015453786" sldId="262"/>
            <ac:picMk id="5" creationId="{9C4788A1-BA7F-F80B-CFC1-73D41034D196}"/>
          </ac:picMkLst>
        </pc:picChg>
      </pc:sldChg>
      <pc:sldChg chg="addSp modSp mod setBg">
        <pc:chgData name="Jason Nguyen-Duran" userId="fb15e03d0cc07300" providerId="LiveId" clId="{EE915169-F933-4B3D-9240-667E00A23316}" dt="2022-06-25T03:59:42.390" v="4797" actId="26606"/>
        <pc:sldMkLst>
          <pc:docMk/>
          <pc:sldMk cId="2233952716" sldId="264"/>
        </pc:sldMkLst>
        <pc:spChg chg="mod">
          <ac:chgData name="Jason Nguyen-Duran" userId="fb15e03d0cc07300" providerId="LiveId" clId="{EE915169-F933-4B3D-9240-667E00A23316}" dt="2022-06-25T03:59:42.390" v="4797" actId="26606"/>
          <ac:spMkLst>
            <pc:docMk/>
            <pc:sldMk cId="2233952716" sldId="264"/>
            <ac:spMk id="2" creationId="{34F19622-ADF8-76C9-D8DE-93F99D64A7C3}"/>
          </ac:spMkLst>
        </pc:spChg>
        <pc:spChg chg="mod">
          <ac:chgData name="Jason Nguyen-Duran" userId="fb15e03d0cc07300" providerId="LiveId" clId="{EE915169-F933-4B3D-9240-667E00A23316}" dt="2022-06-25T03:59:42.390" v="4797" actId="26606"/>
          <ac:spMkLst>
            <pc:docMk/>
            <pc:sldMk cId="2233952716" sldId="264"/>
            <ac:spMk id="3" creationId="{AF4D10FB-83A5-FFE3-85D1-D3C71517AACF}"/>
          </ac:spMkLst>
        </pc:spChg>
        <pc:spChg chg="add">
          <ac:chgData name="Jason Nguyen-Duran" userId="fb15e03d0cc07300" providerId="LiveId" clId="{EE915169-F933-4B3D-9240-667E00A23316}" dt="2022-06-25T03:59:42.390" v="4797" actId="26606"/>
          <ac:spMkLst>
            <pc:docMk/>
            <pc:sldMk cId="2233952716" sldId="264"/>
            <ac:spMk id="10" creationId="{0288C6B4-AFC3-407F-A595-EFFD38D4CCAF}"/>
          </ac:spMkLst>
        </pc:spChg>
        <pc:spChg chg="add">
          <ac:chgData name="Jason Nguyen-Duran" userId="fb15e03d0cc07300" providerId="LiveId" clId="{EE915169-F933-4B3D-9240-667E00A23316}" dt="2022-06-25T03:59:42.390" v="4797" actId="26606"/>
          <ac:spMkLst>
            <pc:docMk/>
            <pc:sldMk cId="2233952716" sldId="264"/>
            <ac:spMk id="12" creationId="{CF236821-17FE-429B-8D2C-08E13A64EA40}"/>
          </ac:spMkLst>
        </pc:spChg>
        <pc:spChg chg="add">
          <ac:chgData name="Jason Nguyen-Duran" userId="fb15e03d0cc07300" providerId="LiveId" clId="{EE915169-F933-4B3D-9240-667E00A23316}" dt="2022-06-25T03:59:42.390" v="4797" actId="26606"/>
          <ac:spMkLst>
            <pc:docMk/>
            <pc:sldMk cId="2233952716" sldId="264"/>
            <ac:spMk id="14" creationId="{C0BDBCD2-E081-43AB-9119-C55465E59757}"/>
          </ac:spMkLst>
        </pc:spChg>
        <pc:spChg chg="add">
          <ac:chgData name="Jason Nguyen-Duran" userId="fb15e03d0cc07300" providerId="LiveId" clId="{EE915169-F933-4B3D-9240-667E00A23316}" dt="2022-06-25T03:59:42.390" v="4797" actId="26606"/>
          <ac:spMkLst>
            <pc:docMk/>
            <pc:sldMk cId="2233952716" sldId="264"/>
            <ac:spMk id="16" creationId="{98E79BE4-34FE-485A-98A5-92CE8F7C4743}"/>
          </ac:spMkLst>
        </pc:spChg>
        <pc:spChg chg="add">
          <ac:chgData name="Jason Nguyen-Duran" userId="fb15e03d0cc07300" providerId="LiveId" clId="{EE915169-F933-4B3D-9240-667E00A23316}" dt="2022-06-25T03:59:42.390" v="4797" actId="26606"/>
          <ac:spMkLst>
            <pc:docMk/>
            <pc:sldMk cId="2233952716" sldId="264"/>
            <ac:spMk id="18" creationId="{7A5F0580-5EE9-419F-96EE-B6529EF6E7D0}"/>
          </ac:spMkLst>
        </pc:spChg>
        <pc:picChg chg="add">
          <ac:chgData name="Jason Nguyen-Duran" userId="fb15e03d0cc07300" providerId="LiveId" clId="{EE915169-F933-4B3D-9240-667E00A23316}" dt="2022-06-25T03:59:42.390" v="4797" actId="26606"/>
          <ac:picMkLst>
            <pc:docMk/>
            <pc:sldMk cId="2233952716" sldId="264"/>
            <ac:picMk id="7" creationId="{01C9FD25-98C1-5613-1ACF-3C19E9202731}"/>
          </ac:picMkLst>
        </pc:picChg>
      </pc:sldChg>
      <pc:sldChg chg="addSp delSp modSp mod setBg">
        <pc:chgData name="Jason Nguyen-Duran" userId="fb15e03d0cc07300" providerId="LiveId" clId="{EE915169-F933-4B3D-9240-667E00A23316}" dt="2022-06-25T03:59:03.826" v="4792" actId="26606"/>
        <pc:sldMkLst>
          <pc:docMk/>
          <pc:sldMk cId="3064618537" sldId="284"/>
        </pc:sldMkLst>
        <pc:spChg chg="mod">
          <ac:chgData name="Jason Nguyen-Duran" userId="fb15e03d0cc07300" providerId="LiveId" clId="{EE915169-F933-4B3D-9240-667E00A23316}" dt="2022-06-25T03:59:03.826" v="4792" actId="26606"/>
          <ac:spMkLst>
            <pc:docMk/>
            <pc:sldMk cId="3064618537" sldId="284"/>
            <ac:spMk id="2" creationId="{12570DED-E942-4274-A5C5-61D0403EDC64}"/>
          </ac:spMkLst>
        </pc:spChg>
        <pc:spChg chg="mod">
          <ac:chgData name="Jason Nguyen-Duran" userId="fb15e03d0cc07300" providerId="LiveId" clId="{EE915169-F933-4B3D-9240-667E00A23316}" dt="2022-06-25T03:59:03.826" v="4792" actId="26606"/>
          <ac:spMkLst>
            <pc:docMk/>
            <pc:sldMk cId="3064618537" sldId="284"/>
            <ac:spMk id="7" creationId="{FADDAB32-E602-42AB-85E5-81A683738955}"/>
          </ac:spMkLst>
        </pc:spChg>
        <pc:spChg chg="add del">
          <ac:chgData name="Jason Nguyen-Duran" userId="fb15e03d0cc07300" providerId="LiveId" clId="{EE915169-F933-4B3D-9240-667E00A23316}" dt="2022-06-25T03:59:02.141" v="4789" actId="26606"/>
          <ac:spMkLst>
            <pc:docMk/>
            <pc:sldMk cId="3064618537" sldId="284"/>
            <ac:spMk id="15" creationId="{3CD9DF72-87A3-404E-A828-84CBF11A8303}"/>
          </ac:spMkLst>
        </pc:spChg>
        <pc:spChg chg="add del">
          <ac:chgData name="Jason Nguyen-Duran" userId="fb15e03d0cc07300" providerId="LiveId" clId="{EE915169-F933-4B3D-9240-667E00A23316}" dt="2022-06-25T03:59:03.826" v="4791" actId="26606"/>
          <ac:spMkLst>
            <pc:docMk/>
            <pc:sldMk cId="3064618537" sldId="284"/>
            <ac:spMk id="19" creationId="{04812C46-200A-4DEB-A05E-3ED6C68C2387}"/>
          </ac:spMkLst>
        </pc:spChg>
        <pc:spChg chg="add del">
          <ac:chgData name="Jason Nguyen-Duran" userId="fb15e03d0cc07300" providerId="LiveId" clId="{EE915169-F933-4B3D-9240-667E00A23316}" dt="2022-06-25T03:59:03.826" v="4791" actId="26606"/>
          <ac:spMkLst>
            <pc:docMk/>
            <pc:sldMk cId="3064618537" sldId="284"/>
            <ac:spMk id="20" creationId="{D1EA859B-E555-4109-94F3-6700E046E008}"/>
          </ac:spMkLst>
        </pc:spChg>
        <pc:spChg chg="add">
          <ac:chgData name="Jason Nguyen-Duran" userId="fb15e03d0cc07300" providerId="LiveId" clId="{EE915169-F933-4B3D-9240-667E00A23316}" dt="2022-06-25T03:59:03.826" v="4792" actId="26606"/>
          <ac:spMkLst>
            <pc:docMk/>
            <pc:sldMk cId="3064618537" sldId="284"/>
            <ac:spMk id="22" creationId="{F94AA2BD-2E3F-4B1D-8127-5744B8115311}"/>
          </ac:spMkLst>
        </pc:spChg>
        <pc:spChg chg="add">
          <ac:chgData name="Jason Nguyen-Duran" userId="fb15e03d0cc07300" providerId="LiveId" clId="{EE915169-F933-4B3D-9240-667E00A23316}" dt="2022-06-25T03:59:03.826" v="4792" actId="26606"/>
          <ac:spMkLst>
            <pc:docMk/>
            <pc:sldMk cId="3064618537" sldId="284"/>
            <ac:spMk id="23" creationId="{4BD02261-2DC8-4AA8-9E16-7751AE892445}"/>
          </ac:spMkLst>
        </pc:spChg>
        <pc:spChg chg="add">
          <ac:chgData name="Jason Nguyen-Duran" userId="fb15e03d0cc07300" providerId="LiveId" clId="{EE915169-F933-4B3D-9240-667E00A23316}" dt="2022-06-25T03:59:03.826" v="4792" actId="26606"/>
          <ac:spMkLst>
            <pc:docMk/>
            <pc:sldMk cId="3064618537" sldId="284"/>
            <ac:spMk id="24" creationId="{3D752CF2-2291-40B5-B462-C17B174C10BC}"/>
          </ac:spMkLst>
        </pc:spChg>
        <pc:picChg chg="mod ord">
          <ac:chgData name="Jason Nguyen-Duran" userId="fb15e03d0cc07300" providerId="LiveId" clId="{EE915169-F933-4B3D-9240-667E00A23316}" dt="2022-06-25T03:59:03.826" v="4792" actId="26606"/>
          <ac:picMkLst>
            <pc:docMk/>
            <pc:sldMk cId="3064618537" sldId="284"/>
            <ac:picMk id="10" creationId="{098E521D-7848-A14F-4B9D-03BC3DE1AAE1}"/>
          </ac:picMkLst>
        </pc:picChg>
        <pc:cxnChg chg="add del">
          <ac:chgData name="Jason Nguyen-Duran" userId="fb15e03d0cc07300" providerId="LiveId" clId="{EE915169-F933-4B3D-9240-667E00A23316}" dt="2022-06-25T03:59:02.141" v="4789" actId="26606"/>
          <ac:cxnSpMkLst>
            <pc:docMk/>
            <pc:sldMk cId="3064618537" sldId="284"/>
            <ac:cxnSpMk id="17" creationId="{20E3A342-4D61-4E3F-AF90-1AB42AEB96CC}"/>
          </ac:cxnSpMkLst>
        </pc:cxnChg>
      </pc:sldChg>
      <pc:sldChg chg="addSp modSp mod setBg">
        <pc:chgData name="Jason Nguyen-Duran" userId="fb15e03d0cc07300" providerId="LiveId" clId="{EE915169-F933-4B3D-9240-667E00A23316}" dt="2022-06-25T03:59:12.784" v="4793" actId="26606"/>
        <pc:sldMkLst>
          <pc:docMk/>
          <pc:sldMk cId="669344043" sldId="285"/>
        </pc:sldMkLst>
        <pc:spChg chg="mod">
          <ac:chgData name="Jason Nguyen-Duran" userId="fb15e03d0cc07300" providerId="LiveId" clId="{EE915169-F933-4B3D-9240-667E00A23316}" dt="2022-06-25T03:59:12.784" v="4793" actId="26606"/>
          <ac:spMkLst>
            <pc:docMk/>
            <pc:sldMk cId="669344043" sldId="285"/>
            <ac:spMk id="2" creationId="{12570DED-E942-4274-A5C5-61D0403EDC64}"/>
          </ac:spMkLst>
        </pc:spChg>
        <pc:spChg chg="mod">
          <ac:chgData name="Jason Nguyen-Duran" userId="fb15e03d0cc07300" providerId="LiveId" clId="{EE915169-F933-4B3D-9240-667E00A23316}" dt="2022-06-25T03:59:12.784" v="4793" actId="26606"/>
          <ac:spMkLst>
            <pc:docMk/>
            <pc:sldMk cId="669344043" sldId="285"/>
            <ac:spMk id="7" creationId="{FADDAB32-E602-42AB-85E5-81A683738955}"/>
          </ac:spMkLst>
        </pc:spChg>
        <pc:spChg chg="add">
          <ac:chgData name="Jason Nguyen-Duran" userId="fb15e03d0cc07300" providerId="LiveId" clId="{EE915169-F933-4B3D-9240-667E00A23316}" dt="2022-06-25T03:59:12.784" v="4793" actId="26606"/>
          <ac:spMkLst>
            <pc:docMk/>
            <pc:sldMk cId="669344043" sldId="285"/>
            <ac:spMk id="12" creationId="{F94AA2BD-2E3F-4B1D-8127-5744B8115311}"/>
          </ac:spMkLst>
        </pc:spChg>
        <pc:spChg chg="add">
          <ac:chgData name="Jason Nguyen-Duran" userId="fb15e03d0cc07300" providerId="LiveId" clId="{EE915169-F933-4B3D-9240-667E00A23316}" dt="2022-06-25T03:59:12.784" v="4793" actId="26606"/>
          <ac:spMkLst>
            <pc:docMk/>
            <pc:sldMk cId="669344043" sldId="285"/>
            <ac:spMk id="14" creationId="{4BD02261-2DC8-4AA8-9E16-7751AE892445}"/>
          </ac:spMkLst>
        </pc:spChg>
        <pc:spChg chg="add">
          <ac:chgData name="Jason Nguyen-Duran" userId="fb15e03d0cc07300" providerId="LiveId" clId="{EE915169-F933-4B3D-9240-667E00A23316}" dt="2022-06-25T03:59:12.784" v="4793" actId="26606"/>
          <ac:spMkLst>
            <pc:docMk/>
            <pc:sldMk cId="669344043" sldId="285"/>
            <ac:spMk id="16" creationId="{3D752CF2-2291-40B5-B462-C17B174C10BC}"/>
          </ac:spMkLst>
        </pc:spChg>
        <pc:picChg chg="mod ord">
          <ac:chgData name="Jason Nguyen-Duran" userId="fb15e03d0cc07300" providerId="LiveId" clId="{EE915169-F933-4B3D-9240-667E00A23316}" dt="2022-06-25T03:59:12.784" v="4793" actId="26606"/>
          <ac:picMkLst>
            <pc:docMk/>
            <pc:sldMk cId="669344043" sldId="285"/>
            <ac:picMk id="4" creationId="{29EFB8A5-447F-44DF-6F5E-40F392BFBFF1}"/>
          </ac:picMkLst>
        </pc:picChg>
      </pc:sldChg>
      <pc:sldChg chg="addSp modSp mod setBg">
        <pc:chgData name="Jason Nguyen-Duran" userId="fb15e03d0cc07300" providerId="LiveId" clId="{EE915169-F933-4B3D-9240-667E00A23316}" dt="2022-06-25T03:59:18.523" v="4794" actId="26606"/>
        <pc:sldMkLst>
          <pc:docMk/>
          <pc:sldMk cId="3946503782" sldId="286"/>
        </pc:sldMkLst>
        <pc:spChg chg="mod">
          <ac:chgData name="Jason Nguyen-Duran" userId="fb15e03d0cc07300" providerId="LiveId" clId="{EE915169-F933-4B3D-9240-667E00A23316}" dt="2022-06-25T03:59:18.523" v="4794" actId="26606"/>
          <ac:spMkLst>
            <pc:docMk/>
            <pc:sldMk cId="3946503782" sldId="286"/>
            <ac:spMk id="2" creationId="{12570DED-E942-4274-A5C5-61D0403EDC64}"/>
          </ac:spMkLst>
        </pc:spChg>
        <pc:spChg chg="mod">
          <ac:chgData name="Jason Nguyen-Duran" userId="fb15e03d0cc07300" providerId="LiveId" clId="{EE915169-F933-4B3D-9240-667E00A23316}" dt="2022-06-25T03:59:18.523" v="4794" actId="26606"/>
          <ac:spMkLst>
            <pc:docMk/>
            <pc:sldMk cId="3946503782" sldId="286"/>
            <ac:spMk id="4" creationId="{D4816DFD-C4B4-4B75-914C-70EC748D6692}"/>
          </ac:spMkLst>
        </pc:spChg>
        <pc:spChg chg="add">
          <ac:chgData name="Jason Nguyen-Duran" userId="fb15e03d0cc07300" providerId="LiveId" clId="{EE915169-F933-4B3D-9240-667E00A23316}" dt="2022-06-25T03:59:18.523" v="4794" actId="26606"/>
          <ac:spMkLst>
            <pc:docMk/>
            <pc:sldMk cId="3946503782" sldId="286"/>
            <ac:spMk id="14" creationId="{0288C6B4-AFC3-407F-A595-EFFD38D4CCAF}"/>
          </ac:spMkLst>
        </pc:spChg>
        <pc:spChg chg="add">
          <ac:chgData name="Jason Nguyen-Duran" userId="fb15e03d0cc07300" providerId="LiveId" clId="{EE915169-F933-4B3D-9240-667E00A23316}" dt="2022-06-25T03:59:18.523" v="4794" actId="26606"/>
          <ac:spMkLst>
            <pc:docMk/>
            <pc:sldMk cId="3946503782" sldId="286"/>
            <ac:spMk id="16" creationId="{CF236821-17FE-429B-8D2C-08E13A64EA40}"/>
          </ac:spMkLst>
        </pc:spChg>
        <pc:spChg chg="add">
          <ac:chgData name="Jason Nguyen-Duran" userId="fb15e03d0cc07300" providerId="LiveId" clId="{EE915169-F933-4B3D-9240-667E00A23316}" dt="2022-06-25T03:59:18.523" v="4794" actId="26606"/>
          <ac:spMkLst>
            <pc:docMk/>
            <pc:sldMk cId="3946503782" sldId="286"/>
            <ac:spMk id="18" creationId="{C0BDBCD2-E081-43AB-9119-C55465E59757}"/>
          </ac:spMkLst>
        </pc:spChg>
        <pc:spChg chg="add">
          <ac:chgData name="Jason Nguyen-Duran" userId="fb15e03d0cc07300" providerId="LiveId" clId="{EE915169-F933-4B3D-9240-667E00A23316}" dt="2022-06-25T03:59:18.523" v="4794" actId="26606"/>
          <ac:spMkLst>
            <pc:docMk/>
            <pc:sldMk cId="3946503782" sldId="286"/>
            <ac:spMk id="20" creationId="{98E79BE4-34FE-485A-98A5-92CE8F7C4743}"/>
          </ac:spMkLst>
        </pc:spChg>
        <pc:spChg chg="add">
          <ac:chgData name="Jason Nguyen-Duran" userId="fb15e03d0cc07300" providerId="LiveId" clId="{EE915169-F933-4B3D-9240-667E00A23316}" dt="2022-06-25T03:59:18.523" v="4794" actId="26606"/>
          <ac:spMkLst>
            <pc:docMk/>
            <pc:sldMk cId="3946503782" sldId="286"/>
            <ac:spMk id="22" creationId="{7A5F0580-5EE9-419F-96EE-B6529EF6E7D0}"/>
          </ac:spMkLst>
        </pc:spChg>
        <pc:picChg chg="mod ord">
          <ac:chgData name="Jason Nguyen-Duran" userId="fb15e03d0cc07300" providerId="LiveId" clId="{EE915169-F933-4B3D-9240-667E00A23316}" dt="2022-06-25T03:59:18.523" v="4794" actId="26606"/>
          <ac:picMkLst>
            <pc:docMk/>
            <pc:sldMk cId="3946503782" sldId="286"/>
            <ac:picMk id="9" creationId="{956A2E94-6491-1BE9-B94B-BE356DD389A2}"/>
          </ac:picMkLst>
        </pc:picChg>
      </pc:sldChg>
      <pc:sldChg chg="addSp modSp mod setBg">
        <pc:chgData name="Jason Nguyen-Duran" userId="fb15e03d0cc07300" providerId="LiveId" clId="{EE915169-F933-4B3D-9240-667E00A23316}" dt="2022-06-25T03:59:34.242" v="4796" actId="33524"/>
        <pc:sldMkLst>
          <pc:docMk/>
          <pc:sldMk cId="3824062999" sldId="287"/>
        </pc:sldMkLst>
        <pc:spChg chg="mod">
          <ac:chgData name="Jason Nguyen-Duran" userId="fb15e03d0cc07300" providerId="LiveId" clId="{EE915169-F933-4B3D-9240-667E00A23316}" dt="2022-06-25T03:59:28.340" v="4795" actId="26606"/>
          <ac:spMkLst>
            <pc:docMk/>
            <pc:sldMk cId="3824062999" sldId="287"/>
            <ac:spMk id="2" creationId="{12570DED-E942-4274-A5C5-61D0403EDC64}"/>
          </ac:spMkLst>
        </pc:spChg>
        <pc:spChg chg="mod">
          <ac:chgData name="Jason Nguyen-Duran" userId="fb15e03d0cc07300" providerId="LiveId" clId="{EE915169-F933-4B3D-9240-667E00A23316}" dt="2022-06-25T03:59:34.242" v="4796" actId="33524"/>
          <ac:spMkLst>
            <pc:docMk/>
            <pc:sldMk cId="3824062999" sldId="287"/>
            <ac:spMk id="4" creationId="{D4816DFD-C4B4-4B75-914C-70EC748D6692}"/>
          </ac:spMkLst>
        </pc:spChg>
        <pc:spChg chg="add">
          <ac:chgData name="Jason Nguyen-Duran" userId="fb15e03d0cc07300" providerId="LiveId" clId="{EE915169-F933-4B3D-9240-667E00A23316}" dt="2022-06-25T03:59:28.340" v="4795" actId="26606"/>
          <ac:spMkLst>
            <pc:docMk/>
            <pc:sldMk cId="3824062999" sldId="287"/>
            <ac:spMk id="10" creationId="{0288C6B4-AFC3-407F-A595-EFFD38D4CCAF}"/>
          </ac:spMkLst>
        </pc:spChg>
        <pc:spChg chg="add">
          <ac:chgData name="Jason Nguyen-Duran" userId="fb15e03d0cc07300" providerId="LiveId" clId="{EE915169-F933-4B3D-9240-667E00A23316}" dt="2022-06-25T03:59:28.340" v="4795" actId="26606"/>
          <ac:spMkLst>
            <pc:docMk/>
            <pc:sldMk cId="3824062999" sldId="287"/>
            <ac:spMk id="12" creationId="{CF236821-17FE-429B-8D2C-08E13A64EA40}"/>
          </ac:spMkLst>
        </pc:spChg>
        <pc:spChg chg="add">
          <ac:chgData name="Jason Nguyen-Duran" userId="fb15e03d0cc07300" providerId="LiveId" clId="{EE915169-F933-4B3D-9240-667E00A23316}" dt="2022-06-25T03:59:28.340" v="4795" actId="26606"/>
          <ac:spMkLst>
            <pc:docMk/>
            <pc:sldMk cId="3824062999" sldId="287"/>
            <ac:spMk id="14" creationId="{C0BDBCD2-E081-43AB-9119-C55465E59757}"/>
          </ac:spMkLst>
        </pc:spChg>
        <pc:spChg chg="add">
          <ac:chgData name="Jason Nguyen-Duran" userId="fb15e03d0cc07300" providerId="LiveId" clId="{EE915169-F933-4B3D-9240-667E00A23316}" dt="2022-06-25T03:59:28.340" v="4795" actId="26606"/>
          <ac:spMkLst>
            <pc:docMk/>
            <pc:sldMk cId="3824062999" sldId="287"/>
            <ac:spMk id="16" creationId="{98E79BE4-34FE-485A-98A5-92CE8F7C4743}"/>
          </ac:spMkLst>
        </pc:spChg>
        <pc:spChg chg="add">
          <ac:chgData name="Jason Nguyen-Duran" userId="fb15e03d0cc07300" providerId="LiveId" clId="{EE915169-F933-4B3D-9240-667E00A23316}" dt="2022-06-25T03:59:28.340" v="4795" actId="26606"/>
          <ac:spMkLst>
            <pc:docMk/>
            <pc:sldMk cId="3824062999" sldId="287"/>
            <ac:spMk id="18" creationId="{7A5F0580-5EE9-419F-96EE-B6529EF6E7D0}"/>
          </ac:spMkLst>
        </pc:spChg>
        <pc:picChg chg="mod ord">
          <ac:chgData name="Jason Nguyen-Duran" userId="fb15e03d0cc07300" providerId="LiveId" clId="{EE915169-F933-4B3D-9240-667E00A23316}" dt="2022-06-25T03:59:28.340" v="4795" actId="26606"/>
          <ac:picMkLst>
            <pc:docMk/>
            <pc:sldMk cId="3824062999" sldId="287"/>
            <ac:picMk id="5" creationId="{AD55E99F-29DB-4CBE-14EE-A679D18D40DE}"/>
          </ac:picMkLst>
        </pc:picChg>
      </pc:sldChg>
      <pc:sldChg chg="addSp delSp modSp mod setBg">
        <pc:chgData name="Jason Nguyen-Duran" userId="fb15e03d0cc07300" providerId="LiveId" clId="{EE915169-F933-4B3D-9240-667E00A23316}" dt="2022-06-25T03:58:47.272" v="4787" actId="26606"/>
        <pc:sldMkLst>
          <pc:docMk/>
          <pc:sldMk cId="2398781187" sldId="288"/>
        </pc:sldMkLst>
        <pc:spChg chg="mod">
          <ac:chgData name="Jason Nguyen-Duran" userId="fb15e03d0cc07300" providerId="LiveId" clId="{EE915169-F933-4B3D-9240-667E00A23316}" dt="2022-06-25T03:58:47.272" v="4787" actId="26606"/>
          <ac:spMkLst>
            <pc:docMk/>
            <pc:sldMk cId="2398781187" sldId="288"/>
            <ac:spMk id="2" creationId="{EED89A17-BA65-EB73-1800-49EFAC5270C3}"/>
          </ac:spMkLst>
        </pc:spChg>
        <pc:spChg chg="del">
          <ac:chgData name="Jason Nguyen-Duran" userId="fb15e03d0cc07300" providerId="LiveId" clId="{EE915169-F933-4B3D-9240-667E00A23316}" dt="2022-06-25T03:58:47.272" v="4787" actId="26606"/>
          <ac:spMkLst>
            <pc:docMk/>
            <pc:sldMk cId="2398781187" sldId="288"/>
            <ac:spMk id="3" creationId="{578BAB6A-E057-4FD5-4ADB-CE7EBA22A728}"/>
          </ac:spMkLst>
        </pc:spChg>
        <pc:spChg chg="add">
          <ac:chgData name="Jason Nguyen-Duran" userId="fb15e03d0cc07300" providerId="LiveId" clId="{EE915169-F933-4B3D-9240-667E00A23316}" dt="2022-06-25T03:58:47.272" v="4787" actId="26606"/>
          <ac:spMkLst>
            <pc:docMk/>
            <pc:sldMk cId="2398781187" sldId="288"/>
            <ac:spMk id="9" creationId="{53B021B3-DE93-4AB7-8A18-CF5F1CED88B8}"/>
          </ac:spMkLst>
        </pc:spChg>
        <pc:spChg chg="add">
          <ac:chgData name="Jason Nguyen-Duran" userId="fb15e03d0cc07300" providerId="LiveId" clId="{EE915169-F933-4B3D-9240-667E00A23316}" dt="2022-06-25T03:58:47.272" v="4787" actId="26606"/>
          <ac:spMkLst>
            <pc:docMk/>
            <pc:sldMk cId="2398781187" sldId="288"/>
            <ac:spMk id="11" creationId="{52D502E5-F6B4-4D58-B4AE-FC466FF15EE8}"/>
          </ac:spMkLst>
        </pc:spChg>
        <pc:spChg chg="add">
          <ac:chgData name="Jason Nguyen-Duran" userId="fb15e03d0cc07300" providerId="LiveId" clId="{EE915169-F933-4B3D-9240-667E00A23316}" dt="2022-06-25T03:58:47.272" v="4787" actId="26606"/>
          <ac:spMkLst>
            <pc:docMk/>
            <pc:sldMk cId="2398781187" sldId="288"/>
            <ac:spMk id="13" creationId="{9DECDBF4-02B6-4BB4-B65B-B8107AD6A9E8}"/>
          </ac:spMkLst>
        </pc:spChg>
        <pc:graphicFrameChg chg="add">
          <ac:chgData name="Jason Nguyen-Duran" userId="fb15e03d0cc07300" providerId="LiveId" clId="{EE915169-F933-4B3D-9240-667E00A23316}" dt="2022-06-25T03:58:47.272" v="4787" actId="26606"/>
          <ac:graphicFrameMkLst>
            <pc:docMk/>
            <pc:sldMk cId="2398781187" sldId="288"/>
            <ac:graphicFrameMk id="5" creationId="{A00A546D-487E-28EA-A506-6F7E14BC4949}"/>
          </ac:graphicFrameMkLst>
        </pc:graphicFrameChg>
      </pc:sldChg>
      <pc:sldChg chg="addSp modSp mod setBg">
        <pc:chgData name="Jason Nguyen-Duran" userId="fb15e03d0cc07300" providerId="LiveId" clId="{EE915169-F933-4B3D-9240-667E00A23316}" dt="2022-06-25T03:59:46.791" v="4798" actId="26606"/>
        <pc:sldMkLst>
          <pc:docMk/>
          <pc:sldMk cId="3103495756" sldId="289"/>
        </pc:sldMkLst>
        <pc:spChg chg="mod">
          <ac:chgData name="Jason Nguyen-Duran" userId="fb15e03d0cc07300" providerId="LiveId" clId="{EE915169-F933-4B3D-9240-667E00A23316}" dt="2022-06-25T03:59:46.791" v="4798" actId="26606"/>
          <ac:spMkLst>
            <pc:docMk/>
            <pc:sldMk cId="3103495756" sldId="289"/>
            <ac:spMk id="2" creationId="{12570DED-E942-4274-A5C5-61D0403EDC64}"/>
          </ac:spMkLst>
        </pc:spChg>
        <pc:spChg chg="mod">
          <ac:chgData name="Jason Nguyen-Duran" userId="fb15e03d0cc07300" providerId="LiveId" clId="{EE915169-F933-4B3D-9240-667E00A23316}" dt="2022-06-25T03:59:46.791" v="4798" actId="26606"/>
          <ac:spMkLst>
            <pc:docMk/>
            <pc:sldMk cId="3103495756" sldId="289"/>
            <ac:spMk id="4" creationId="{D4816DFD-C4B4-4B75-914C-70EC748D6692}"/>
          </ac:spMkLst>
        </pc:spChg>
        <pc:spChg chg="add">
          <ac:chgData name="Jason Nguyen-Duran" userId="fb15e03d0cc07300" providerId="LiveId" clId="{EE915169-F933-4B3D-9240-667E00A23316}" dt="2022-06-25T03:59:46.791" v="4798" actId="26606"/>
          <ac:spMkLst>
            <pc:docMk/>
            <pc:sldMk cId="3103495756" sldId="289"/>
            <ac:spMk id="10" creationId="{0288C6B4-AFC3-407F-A595-EFFD38D4CCAF}"/>
          </ac:spMkLst>
        </pc:spChg>
        <pc:spChg chg="add">
          <ac:chgData name="Jason Nguyen-Duran" userId="fb15e03d0cc07300" providerId="LiveId" clId="{EE915169-F933-4B3D-9240-667E00A23316}" dt="2022-06-25T03:59:46.791" v="4798" actId="26606"/>
          <ac:spMkLst>
            <pc:docMk/>
            <pc:sldMk cId="3103495756" sldId="289"/>
            <ac:spMk id="12" creationId="{CF236821-17FE-429B-8D2C-08E13A64EA40}"/>
          </ac:spMkLst>
        </pc:spChg>
        <pc:spChg chg="add">
          <ac:chgData name="Jason Nguyen-Duran" userId="fb15e03d0cc07300" providerId="LiveId" clId="{EE915169-F933-4B3D-9240-667E00A23316}" dt="2022-06-25T03:59:46.791" v="4798" actId="26606"/>
          <ac:spMkLst>
            <pc:docMk/>
            <pc:sldMk cId="3103495756" sldId="289"/>
            <ac:spMk id="14" creationId="{C0BDBCD2-E081-43AB-9119-C55465E59757}"/>
          </ac:spMkLst>
        </pc:spChg>
        <pc:spChg chg="add">
          <ac:chgData name="Jason Nguyen-Duran" userId="fb15e03d0cc07300" providerId="LiveId" clId="{EE915169-F933-4B3D-9240-667E00A23316}" dt="2022-06-25T03:59:46.791" v="4798" actId="26606"/>
          <ac:spMkLst>
            <pc:docMk/>
            <pc:sldMk cId="3103495756" sldId="289"/>
            <ac:spMk id="16" creationId="{98E79BE4-34FE-485A-98A5-92CE8F7C4743}"/>
          </ac:spMkLst>
        </pc:spChg>
        <pc:spChg chg="add">
          <ac:chgData name="Jason Nguyen-Duran" userId="fb15e03d0cc07300" providerId="LiveId" clId="{EE915169-F933-4B3D-9240-667E00A23316}" dt="2022-06-25T03:59:46.791" v="4798" actId="26606"/>
          <ac:spMkLst>
            <pc:docMk/>
            <pc:sldMk cId="3103495756" sldId="289"/>
            <ac:spMk id="18" creationId="{7A5F0580-5EE9-419F-96EE-B6529EF6E7D0}"/>
          </ac:spMkLst>
        </pc:spChg>
        <pc:picChg chg="mod ord">
          <ac:chgData name="Jason Nguyen-Duran" userId="fb15e03d0cc07300" providerId="LiveId" clId="{EE915169-F933-4B3D-9240-667E00A23316}" dt="2022-06-25T03:59:46.791" v="4798" actId="26606"/>
          <ac:picMkLst>
            <pc:docMk/>
            <pc:sldMk cId="3103495756" sldId="289"/>
            <ac:picMk id="5" creationId="{223B4F50-66FB-34C2-5517-3E6F4BBEF437}"/>
          </ac:picMkLst>
        </pc:picChg>
      </pc:sldChg>
      <pc:sldChg chg="addSp modSp mod setBg">
        <pc:chgData name="Jason Nguyen-Duran" userId="fb15e03d0cc07300" providerId="LiveId" clId="{EE915169-F933-4B3D-9240-667E00A23316}" dt="2022-06-25T03:59:50.756" v="4799" actId="26606"/>
        <pc:sldMkLst>
          <pc:docMk/>
          <pc:sldMk cId="463629393" sldId="290"/>
        </pc:sldMkLst>
        <pc:spChg chg="mod">
          <ac:chgData name="Jason Nguyen-Duran" userId="fb15e03d0cc07300" providerId="LiveId" clId="{EE915169-F933-4B3D-9240-667E00A23316}" dt="2022-06-25T03:59:50.756" v="4799" actId="26606"/>
          <ac:spMkLst>
            <pc:docMk/>
            <pc:sldMk cId="463629393" sldId="290"/>
            <ac:spMk id="2" creationId="{12570DED-E942-4274-A5C5-61D0403EDC64}"/>
          </ac:spMkLst>
        </pc:spChg>
        <pc:spChg chg="mod">
          <ac:chgData name="Jason Nguyen-Duran" userId="fb15e03d0cc07300" providerId="LiveId" clId="{EE915169-F933-4B3D-9240-667E00A23316}" dt="2022-06-25T03:59:50.756" v="4799" actId="26606"/>
          <ac:spMkLst>
            <pc:docMk/>
            <pc:sldMk cId="463629393" sldId="290"/>
            <ac:spMk id="4" creationId="{D4816DFD-C4B4-4B75-914C-70EC748D6692}"/>
          </ac:spMkLst>
        </pc:spChg>
        <pc:spChg chg="add">
          <ac:chgData name="Jason Nguyen-Duran" userId="fb15e03d0cc07300" providerId="LiveId" clId="{EE915169-F933-4B3D-9240-667E00A23316}" dt="2022-06-25T03:59:50.756" v="4799" actId="26606"/>
          <ac:spMkLst>
            <pc:docMk/>
            <pc:sldMk cId="463629393" sldId="290"/>
            <ac:spMk id="10" creationId="{0288C6B4-AFC3-407F-A595-EFFD38D4CCAF}"/>
          </ac:spMkLst>
        </pc:spChg>
        <pc:spChg chg="add">
          <ac:chgData name="Jason Nguyen-Duran" userId="fb15e03d0cc07300" providerId="LiveId" clId="{EE915169-F933-4B3D-9240-667E00A23316}" dt="2022-06-25T03:59:50.756" v="4799" actId="26606"/>
          <ac:spMkLst>
            <pc:docMk/>
            <pc:sldMk cId="463629393" sldId="290"/>
            <ac:spMk id="12" creationId="{CF236821-17FE-429B-8D2C-08E13A64EA40}"/>
          </ac:spMkLst>
        </pc:spChg>
        <pc:spChg chg="add">
          <ac:chgData name="Jason Nguyen-Duran" userId="fb15e03d0cc07300" providerId="LiveId" clId="{EE915169-F933-4B3D-9240-667E00A23316}" dt="2022-06-25T03:59:50.756" v="4799" actId="26606"/>
          <ac:spMkLst>
            <pc:docMk/>
            <pc:sldMk cId="463629393" sldId="290"/>
            <ac:spMk id="14" creationId="{C0BDBCD2-E081-43AB-9119-C55465E59757}"/>
          </ac:spMkLst>
        </pc:spChg>
        <pc:spChg chg="add">
          <ac:chgData name="Jason Nguyen-Duran" userId="fb15e03d0cc07300" providerId="LiveId" clId="{EE915169-F933-4B3D-9240-667E00A23316}" dt="2022-06-25T03:59:50.756" v="4799" actId="26606"/>
          <ac:spMkLst>
            <pc:docMk/>
            <pc:sldMk cId="463629393" sldId="290"/>
            <ac:spMk id="16" creationId="{98E79BE4-34FE-485A-98A5-92CE8F7C4743}"/>
          </ac:spMkLst>
        </pc:spChg>
        <pc:spChg chg="add">
          <ac:chgData name="Jason Nguyen-Duran" userId="fb15e03d0cc07300" providerId="LiveId" clId="{EE915169-F933-4B3D-9240-667E00A23316}" dt="2022-06-25T03:59:50.756" v="4799" actId="26606"/>
          <ac:spMkLst>
            <pc:docMk/>
            <pc:sldMk cId="463629393" sldId="290"/>
            <ac:spMk id="18" creationId="{7A5F0580-5EE9-419F-96EE-B6529EF6E7D0}"/>
          </ac:spMkLst>
        </pc:spChg>
        <pc:picChg chg="mod ord">
          <ac:chgData name="Jason Nguyen-Duran" userId="fb15e03d0cc07300" providerId="LiveId" clId="{EE915169-F933-4B3D-9240-667E00A23316}" dt="2022-06-25T03:59:50.756" v="4799" actId="26606"/>
          <ac:picMkLst>
            <pc:docMk/>
            <pc:sldMk cId="463629393" sldId="290"/>
            <ac:picMk id="5" creationId="{B0E0CF7B-606E-9E24-B8A4-E69FCCC3C510}"/>
          </ac:picMkLst>
        </pc:picChg>
      </pc:sldChg>
      <pc:sldChg chg="addSp modSp mod setBg">
        <pc:chgData name="Jason Nguyen-Duran" userId="fb15e03d0cc07300" providerId="LiveId" clId="{EE915169-F933-4B3D-9240-667E00A23316}" dt="2022-06-25T04:00:07.423" v="4802" actId="26606"/>
        <pc:sldMkLst>
          <pc:docMk/>
          <pc:sldMk cId="1075657610" sldId="291"/>
        </pc:sldMkLst>
        <pc:spChg chg="mod">
          <ac:chgData name="Jason Nguyen-Duran" userId="fb15e03d0cc07300" providerId="LiveId" clId="{EE915169-F933-4B3D-9240-667E00A23316}" dt="2022-06-25T04:00:07.423" v="4802" actId="26606"/>
          <ac:spMkLst>
            <pc:docMk/>
            <pc:sldMk cId="1075657610" sldId="291"/>
            <ac:spMk id="2" creationId="{12570DED-E942-4274-A5C5-61D0403EDC64}"/>
          </ac:spMkLst>
        </pc:spChg>
        <pc:spChg chg="mod">
          <ac:chgData name="Jason Nguyen-Duran" userId="fb15e03d0cc07300" providerId="LiveId" clId="{EE915169-F933-4B3D-9240-667E00A23316}" dt="2022-06-25T04:00:07.423" v="4802" actId="26606"/>
          <ac:spMkLst>
            <pc:docMk/>
            <pc:sldMk cId="1075657610" sldId="291"/>
            <ac:spMk id="4" creationId="{D4816DFD-C4B4-4B75-914C-70EC748D6692}"/>
          </ac:spMkLst>
        </pc:spChg>
        <pc:spChg chg="add">
          <ac:chgData name="Jason Nguyen-Duran" userId="fb15e03d0cc07300" providerId="LiveId" clId="{EE915169-F933-4B3D-9240-667E00A23316}" dt="2022-06-25T04:00:07.423" v="4802" actId="26606"/>
          <ac:spMkLst>
            <pc:docMk/>
            <pc:sldMk cId="1075657610" sldId="291"/>
            <ac:spMk id="10" creationId="{0288C6B4-AFC3-407F-A595-EFFD38D4CCAF}"/>
          </ac:spMkLst>
        </pc:spChg>
        <pc:spChg chg="add">
          <ac:chgData name="Jason Nguyen-Duran" userId="fb15e03d0cc07300" providerId="LiveId" clId="{EE915169-F933-4B3D-9240-667E00A23316}" dt="2022-06-25T04:00:07.423" v="4802" actId="26606"/>
          <ac:spMkLst>
            <pc:docMk/>
            <pc:sldMk cId="1075657610" sldId="291"/>
            <ac:spMk id="12" creationId="{CF236821-17FE-429B-8D2C-08E13A64EA40}"/>
          </ac:spMkLst>
        </pc:spChg>
        <pc:spChg chg="add">
          <ac:chgData name="Jason Nguyen-Duran" userId="fb15e03d0cc07300" providerId="LiveId" clId="{EE915169-F933-4B3D-9240-667E00A23316}" dt="2022-06-25T04:00:07.423" v="4802" actId="26606"/>
          <ac:spMkLst>
            <pc:docMk/>
            <pc:sldMk cId="1075657610" sldId="291"/>
            <ac:spMk id="14" creationId="{C0BDBCD2-E081-43AB-9119-C55465E59757}"/>
          </ac:spMkLst>
        </pc:spChg>
        <pc:spChg chg="add">
          <ac:chgData name="Jason Nguyen-Duran" userId="fb15e03d0cc07300" providerId="LiveId" clId="{EE915169-F933-4B3D-9240-667E00A23316}" dt="2022-06-25T04:00:07.423" v="4802" actId="26606"/>
          <ac:spMkLst>
            <pc:docMk/>
            <pc:sldMk cId="1075657610" sldId="291"/>
            <ac:spMk id="16" creationId="{98E79BE4-34FE-485A-98A5-92CE8F7C4743}"/>
          </ac:spMkLst>
        </pc:spChg>
        <pc:spChg chg="add">
          <ac:chgData name="Jason Nguyen-Duran" userId="fb15e03d0cc07300" providerId="LiveId" clId="{EE915169-F933-4B3D-9240-667E00A23316}" dt="2022-06-25T04:00:07.423" v="4802" actId="26606"/>
          <ac:spMkLst>
            <pc:docMk/>
            <pc:sldMk cId="1075657610" sldId="291"/>
            <ac:spMk id="18" creationId="{7A5F0580-5EE9-419F-96EE-B6529EF6E7D0}"/>
          </ac:spMkLst>
        </pc:spChg>
        <pc:picChg chg="mod ord">
          <ac:chgData name="Jason Nguyen-Duran" userId="fb15e03d0cc07300" providerId="LiveId" clId="{EE915169-F933-4B3D-9240-667E00A23316}" dt="2022-06-25T04:00:07.423" v="4802" actId="26606"/>
          <ac:picMkLst>
            <pc:docMk/>
            <pc:sldMk cId="1075657610" sldId="291"/>
            <ac:picMk id="5" creationId="{091DE17C-3DE8-1435-A259-1195B00CF4C5}"/>
          </ac:picMkLst>
        </pc:picChg>
      </pc:sldChg>
      <pc:sldChg chg="modSp del mod">
        <pc:chgData name="Jason Nguyen-Duran" userId="fb15e03d0cc07300" providerId="LiveId" clId="{EE915169-F933-4B3D-9240-667E00A23316}" dt="2022-06-25T02:20:19.333" v="13" actId="2696"/>
        <pc:sldMkLst>
          <pc:docMk/>
          <pc:sldMk cId="1156217939" sldId="292"/>
        </pc:sldMkLst>
        <pc:picChg chg="mod">
          <ac:chgData name="Jason Nguyen-Duran" userId="fb15e03d0cc07300" providerId="LiveId" clId="{EE915169-F933-4B3D-9240-667E00A23316}" dt="2022-06-25T02:20:14.528" v="12" actId="1076"/>
          <ac:picMkLst>
            <pc:docMk/>
            <pc:sldMk cId="1156217939" sldId="292"/>
            <ac:picMk id="14" creationId="{5A67E485-1AAA-1B40-52A5-3CB6B67C19FB}"/>
          </ac:picMkLst>
        </pc:picChg>
      </pc:sldChg>
      <pc:sldChg chg="modSp mod delDesignElem">
        <pc:chgData name="Jason Nguyen-Duran" userId="fb15e03d0cc07300" providerId="LiveId" clId="{EE915169-F933-4B3D-9240-667E00A23316}" dt="2022-06-25T02:32:57.835" v="1476" actId="20577"/>
        <pc:sldMkLst>
          <pc:docMk/>
          <pc:sldMk cId="3104767307" sldId="292"/>
        </pc:sldMkLst>
        <pc:spChg chg="mod">
          <ac:chgData name="Jason Nguyen-Duran" userId="fb15e03d0cc07300" providerId="LiveId" clId="{EE915169-F933-4B3D-9240-667E00A23316}" dt="2022-06-25T02:32:57.835" v="1476" actId="20577"/>
          <ac:spMkLst>
            <pc:docMk/>
            <pc:sldMk cId="3104767307" sldId="292"/>
            <ac:spMk id="4" creationId="{D4816DFD-C4B4-4B75-914C-70EC748D6692}"/>
          </ac:spMkLst>
        </pc:spChg>
      </pc:sldChg>
      <pc:sldChg chg="addSp modSp mod setBg delDesignElem">
        <pc:chgData name="Jason Nguyen-Duran" userId="fb15e03d0cc07300" providerId="LiveId" clId="{EE915169-F933-4B3D-9240-667E00A23316}" dt="2022-06-25T04:00:13.474" v="4803" actId="26606"/>
        <pc:sldMkLst>
          <pc:docMk/>
          <pc:sldMk cId="1884495509" sldId="293"/>
        </pc:sldMkLst>
        <pc:spChg chg="mod">
          <ac:chgData name="Jason Nguyen-Duran" userId="fb15e03d0cc07300" providerId="LiveId" clId="{EE915169-F933-4B3D-9240-667E00A23316}" dt="2022-06-25T04:00:13.474" v="4803" actId="26606"/>
          <ac:spMkLst>
            <pc:docMk/>
            <pc:sldMk cId="1884495509" sldId="293"/>
            <ac:spMk id="2" creationId="{12570DED-E942-4274-A5C5-61D0403EDC64}"/>
          </ac:spMkLst>
        </pc:spChg>
        <pc:spChg chg="mod">
          <ac:chgData name="Jason Nguyen-Duran" userId="fb15e03d0cc07300" providerId="LiveId" clId="{EE915169-F933-4B3D-9240-667E00A23316}" dt="2022-06-25T04:00:13.474" v="4803" actId="26606"/>
          <ac:spMkLst>
            <pc:docMk/>
            <pc:sldMk cId="1884495509" sldId="293"/>
            <ac:spMk id="4" creationId="{D4816DFD-C4B4-4B75-914C-70EC748D6692}"/>
          </ac:spMkLst>
        </pc:spChg>
        <pc:spChg chg="add">
          <ac:chgData name="Jason Nguyen-Duran" userId="fb15e03d0cc07300" providerId="LiveId" clId="{EE915169-F933-4B3D-9240-667E00A23316}" dt="2022-06-25T04:00:13.474" v="4803" actId="26606"/>
          <ac:spMkLst>
            <pc:docMk/>
            <pc:sldMk cId="1884495509" sldId="293"/>
            <ac:spMk id="16" creationId="{0288C6B4-AFC3-407F-A595-EFFD38D4CCAF}"/>
          </ac:spMkLst>
        </pc:spChg>
        <pc:spChg chg="add">
          <ac:chgData name="Jason Nguyen-Duran" userId="fb15e03d0cc07300" providerId="LiveId" clId="{EE915169-F933-4B3D-9240-667E00A23316}" dt="2022-06-25T04:00:13.474" v="4803" actId="26606"/>
          <ac:spMkLst>
            <pc:docMk/>
            <pc:sldMk cId="1884495509" sldId="293"/>
            <ac:spMk id="18" creationId="{CF236821-17FE-429B-8D2C-08E13A64EA40}"/>
          </ac:spMkLst>
        </pc:spChg>
        <pc:spChg chg="add">
          <ac:chgData name="Jason Nguyen-Duran" userId="fb15e03d0cc07300" providerId="LiveId" clId="{EE915169-F933-4B3D-9240-667E00A23316}" dt="2022-06-25T04:00:13.474" v="4803" actId="26606"/>
          <ac:spMkLst>
            <pc:docMk/>
            <pc:sldMk cId="1884495509" sldId="293"/>
            <ac:spMk id="20" creationId="{C0BDBCD2-E081-43AB-9119-C55465E59757}"/>
          </ac:spMkLst>
        </pc:spChg>
        <pc:spChg chg="add">
          <ac:chgData name="Jason Nguyen-Duran" userId="fb15e03d0cc07300" providerId="LiveId" clId="{EE915169-F933-4B3D-9240-667E00A23316}" dt="2022-06-25T04:00:13.474" v="4803" actId="26606"/>
          <ac:spMkLst>
            <pc:docMk/>
            <pc:sldMk cId="1884495509" sldId="293"/>
            <ac:spMk id="22" creationId="{98E79BE4-34FE-485A-98A5-92CE8F7C4743}"/>
          </ac:spMkLst>
        </pc:spChg>
        <pc:spChg chg="add">
          <ac:chgData name="Jason Nguyen-Duran" userId="fb15e03d0cc07300" providerId="LiveId" clId="{EE915169-F933-4B3D-9240-667E00A23316}" dt="2022-06-25T04:00:13.474" v="4803" actId="26606"/>
          <ac:spMkLst>
            <pc:docMk/>
            <pc:sldMk cId="1884495509" sldId="293"/>
            <ac:spMk id="24" creationId="{7A5F0580-5EE9-419F-96EE-B6529EF6E7D0}"/>
          </ac:spMkLst>
        </pc:spChg>
        <pc:picChg chg="mod">
          <ac:chgData name="Jason Nguyen-Duran" userId="fb15e03d0cc07300" providerId="LiveId" clId="{EE915169-F933-4B3D-9240-667E00A23316}" dt="2022-06-25T04:00:13.474" v="4803" actId="26606"/>
          <ac:picMkLst>
            <pc:docMk/>
            <pc:sldMk cId="1884495509" sldId="293"/>
            <ac:picMk id="11" creationId="{B0887214-6A12-F8B7-B06E-731EE512E034}"/>
          </ac:picMkLst>
        </pc:picChg>
      </pc:sldChg>
      <pc:sldChg chg="addSp modSp mod setBg">
        <pc:chgData name="Jason Nguyen-Duran" userId="fb15e03d0cc07300" providerId="LiveId" clId="{EE915169-F933-4B3D-9240-667E00A23316}" dt="2022-06-25T04:00:49.361" v="4809" actId="26606"/>
        <pc:sldMkLst>
          <pc:docMk/>
          <pc:sldMk cId="1635876213" sldId="294"/>
        </pc:sldMkLst>
        <pc:spChg chg="mod">
          <ac:chgData name="Jason Nguyen-Duran" userId="fb15e03d0cc07300" providerId="LiveId" clId="{EE915169-F933-4B3D-9240-667E00A23316}" dt="2022-06-25T04:00:49.361" v="4809" actId="26606"/>
          <ac:spMkLst>
            <pc:docMk/>
            <pc:sldMk cId="1635876213" sldId="294"/>
            <ac:spMk id="2" creationId="{12570DED-E942-4274-A5C5-61D0403EDC64}"/>
          </ac:spMkLst>
        </pc:spChg>
        <pc:spChg chg="mod">
          <ac:chgData name="Jason Nguyen-Duran" userId="fb15e03d0cc07300" providerId="LiveId" clId="{EE915169-F933-4B3D-9240-667E00A23316}" dt="2022-06-25T04:00:49.361" v="4809" actId="26606"/>
          <ac:spMkLst>
            <pc:docMk/>
            <pc:sldMk cId="1635876213" sldId="294"/>
            <ac:spMk id="4" creationId="{D4816DFD-C4B4-4B75-914C-70EC748D6692}"/>
          </ac:spMkLst>
        </pc:spChg>
        <pc:spChg chg="add">
          <ac:chgData name="Jason Nguyen-Duran" userId="fb15e03d0cc07300" providerId="LiveId" clId="{EE915169-F933-4B3D-9240-667E00A23316}" dt="2022-06-25T04:00:49.361" v="4809" actId="26606"/>
          <ac:spMkLst>
            <pc:docMk/>
            <pc:sldMk cId="1635876213" sldId="294"/>
            <ac:spMk id="10" creationId="{0288C6B4-AFC3-407F-A595-EFFD38D4CCAF}"/>
          </ac:spMkLst>
        </pc:spChg>
        <pc:spChg chg="add">
          <ac:chgData name="Jason Nguyen-Duran" userId="fb15e03d0cc07300" providerId="LiveId" clId="{EE915169-F933-4B3D-9240-667E00A23316}" dt="2022-06-25T04:00:49.361" v="4809" actId="26606"/>
          <ac:spMkLst>
            <pc:docMk/>
            <pc:sldMk cId="1635876213" sldId="294"/>
            <ac:spMk id="12" creationId="{CF236821-17FE-429B-8D2C-08E13A64EA40}"/>
          </ac:spMkLst>
        </pc:spChg>
        <pc:spChg chg="add">
          <ac:chgData name="Jason Nguyen-Duran" userId="fb15e03d0cc07300" providerId="LiveId" clId="{EE915169-F933-4B3D-9240-667E00A23316}" dt="2022-06-25T04:00:49.361" v="4809" actId="26606"/>
          <ac:spMkLst>
            <pc:docMk/>
            <pc:sldMk cId="1635876213" sldId="294"/>
            <ac:spMk id="14" creationId="{C0BDBCD2-E081-43AB-9119-C55465E59757}"/>
          </ac:spMkLst>
        </pc:spChg>
        <pc:spChg chg="add">
          <ac:chgData name="Jason Nguyen-Duran" userId="fb15e03d0cc07300" providerId="LiveId" clId="{EE915169-F933-4B3D-9240-667E00A23316}" dt="2022-06-25T04:00:49.361" v="4809" actId="26606"/>
          <ac:spMkLst>
            <pc:docMk/>
            <pc:sldMk cId="1635876213" sldId="294"/>
            <ac:spMk id="16" creationId="{98E79BE4-34FE-485A-98A5-92CE8F7C4743}"/>
          </ac:spMkLst>
        </pc:spChg>
        <pc:spChg chg="add">
          <ac:chgData name="Jason Nguyen-Duran" userId="fb15e03d0cc07300" providerId="LiveId" clId="{EE915169-F933-4B3D-9240-667E00A23316}" dt="2022-06-25T04:00:49.361" v="4809" actId="26606"/>
          <ac:spMkLst>
            <pc:docMk/>
            <pc:sldMk cId="1635876213" sldId="294"/>
            <ac:spMk id="18" creationId="{7A5F0580-5EE9-419F-96EE-B6529EF6E7D0}"/>
          </ac:spMkLst>
        </pc:spChg>
        <pc:picChg chg="mod ord">
          <ac:chgData name="Jason Nguyen-Duran" userId="fb15e03d0cc07300" providerId="LiveId" clId="{EE915169-F933-4B3D-9240-667E00A23316}" dt="2022-06-25T04:00:49.361" v="4809" actId="26606"/>
          <ac:picMkLst>
            <pc:docMk/>
            <pc:sldMk cId="1635876213" sldId="294"/>
            <ac:picMk id="5" creationId="{CB8BA08E-8484-723E-D6F1-D26D2AC99D71}"/>
          </ac:picMkLst>
        </pc:picChg>
      </pc:sldChg>
      <pc:sldChg chg="addSp modSp mod setBg">
        <pc:chgData name="Jason Nguyen-Duran" userId="fb15e03d0cc07300" providerId="LiveId" clId="{EE915169-F933-4B3D-9240-667E00A23316}" dt="2022-06-25T04:00:52.578" v="4810" actId="26606"/>
        <pc:sldMkLst>
          <pc:docMk/>
          <pc:sldMk cId="385637368" sldId="295"/>
        </pc:sldMkLst>
        <pc:spChg chg="mod">
          <ac:chgData name="Jason Nguyen-Duran" userId="fb15e03d0cc07300" providerId="LiveId" clId="{EE915169-F933-4B3D-9240-667E00A23316}" dt="2022-06-25T04:00:52.578" v="4810" actId="26606"/>
          <ac:spMkLst>
            <pc:docMk/>
            <pc:sldMk cId="385637368" sldId="295"/>
            <ac:spMk id="2" creationId="{12570DED-E942-4274-A5C5-61D0403EDC64}"/>
          </ac:spMkLst>
        </pc:spChg>
        <pc:spChg chg="mod">
          <ac:chgData name="Jason Nguyen-Duran" userId="fb15e03d0cc07300" providerId="LiveId" clId="{EE915169-F933-4B3D-9240-667E00A23316}" dt="2022-06-25T04:00:52.578" v="4810" actId="26606"/>
          <ac:spMkLst>
            <pc:docMk/>
            <pc:sldMk cId="385637368" sldId="295"/>
            <ac:spMk id="4" creationId="{D4816DFD-C4B4-4B75-914C-70EC748D6692}"/>
          </ac:spMkLst>
        </pc:spChg>
        <pc:spChg chg="add">
          <ac:chgData name="Jason Nguyen-Duran" userId="fb15e03d0cc07300" providerId="LiveId" clId="{EE915169-F933-4B3D-9240-667E00A23316}" dt="2022-06-25T04:00:52.578" v="4810" actId="26606"/>
          <ac:spMkLst>
            <pc:docMk/>
            <pc:sldMk cId="385637368" sldId="295"/>
            <ac:spMk id="10" creationId="{0288C6B4-AFC3-407F-A595-EFFD38D4CCAF}"/>
          </ac:spMkLst>
        </pc:spChg>
        <pc:spChg chg="add">
          <ac:chgData name="Jason Nguyen-Duran" userId="fb15e03d0cc07300" providerId="LiveId" clId="{EE915169-F933-4B3D-9240-667E00A23316}" dt="2022-06-25T04:00:52.578" v="4810" actId="26606"/>
          <ac:spMkLst>
            <pc:docMk/>
            <pc:sldMk cId="385637368" sldId="295"/>
            <ac:spMk id="12" creationId="{CF236821-17FE-429B-8D2C-08E13A64EA40}"/>
          </ac:spMkLst>
        </pc:spChg>
        <pc:spChg chg="add">
          <ac:chgData name="Jason Nguyen-Duran" userId="fb15e03d0cc07300" providerId="LiveId" clId="{EE915169-F933-4B3D-9240-667E00A23316}" dt="2022-06-25T04:00:52.578" v="4810" actId="26606"/>
          <ac:spMkLst>
            <pc:docMk/>
            <pc:sldMk cId="385637368" sldId="295"/>
            <ac:spMk id="14" creationId="{C0BDBCD2-E081-43AB-9119-C55465E59757}"/>
          </ac:spMkLst>
        </pc:spChg>
        <pc:spChg chg="add">
          <ac:chgData name="Jason Nguyen-Duran" userId="fb15e03d0cc07300" providerId="LiveId" clId="{EE915169-F933-4B3D-9240-667E00A23316}" dt="2022-06-25T04:00:52.578" v="4810" actId="26606"/>
          <ac:spMkLst>
            <pc:docMk/>
            <pc:sldMk cId="385637368" sldId="295"/>
            <ac:spMk id="16" creationId="{98E79BE4-34FE-485A-98A5-92CE8F7C4743}"/>
          </ac:spMkLst>
        </pc:spChg>
        <pc:spChg chg="add">
          <ac:chgData name="Jason Nguyen-Duran" userId="fb15e03d0cc07300" providerId="LiveId" clId="{EE915169-F933-4B3D-9240-667E00A23316}" dt="2022-06-25T04:00:52.578" v="4810" actId="26606"/>
          <ac:spMkLst>
            <pc:docMk/>
            <pc:sldMk cId="385637368" sldId="295"/>
            <ac:spMk id="18" creationId="{7A5F0580-5EE9-419F-96EE-B6529EF6E7D0}"/>
          </ac:spMkLst>
        </pc:spChg>
        <pc:picChg chg="mod ord">
          <ac:chgData name="Jason Nguyen-Duran" userId="fb15e03d0cc07300" providerId="LiveId" clId="{EE915169-F933-4B3D-9240-667E00A23316}" dt="2022-06-25T04:00:52.578" v="4810" actId="26606"/>
          <ac:picMkLst>
            <pc:docMk/>
            <pc:sldMk cId="385637368" sldId="295"/>
            <ac:picMk id="5" creationId="{88A624A1-9010-75D6-A860-55A74B769E7E}"/>
          </ac:picMkLst>
        </pc:picChg>
      </pc:sldChg>
      <pc:sldChg chg="addSp modSp mod setBg">
        <pc:chgData name="Jason Nguyen-Duran" userId="fb15e03d0cc07300" providerId="LiveId" clId="{EE915169-F933-4B3D-9240-667E00A23316}" dt="2022-06-25T04:00:57.802" v="4811" actId="26606"/>
        <pc:sldMkLst>
          <pc:docMk/>
          <pc:sldMk cId="3684017002" sldId="296"/>
        </pc:sldMkLst>
        <pc:spChg chg="mod">
          <ac:chgData name="Jason Nguyen-Duran" userId="fb15e03d0cc07300" providerId="LiveId" clId="{EE915169-F933-4B3D-9240-667E00A23316}" dt="2022-06-25T04:00:57.802" v="4811" actId="26606"/>
          <ac:spMkLst>
            <pc:docMk/>
            <pc:sldMk cId="3684017002" sldId="296"/>
            <ac:spMk id="2" creationId="{12570DED-E942-4274-A5C5-61D0403EDC64}"/>
          </ac:spMkLst>
        </pc:spChg>
        <pc:spChg chg="mod">
          <ac:chgData name="Jason Nguyen-Duran" userId="fb15e03d0cc07300" providerId="LiveId" clId="{EE915169-F933-4B3D-9240-667E00A23316}" dt="2022-06-25T04:00:57.802" v="4811" actId="26606"/>
          <ac:spMkLst>
            <pc:docMk/>
            <pc:sldMk cId="3684017002" sldId="296"/>
            <ac:spMk id="4" creationId="{D4816DFD-C4B4-4B75-914C-70EC748D6692}"/>
          </ac:spMkLst>
        </pc:spChg>
        <pc:spChg chg="add">
          <ac:chgData name="Jason Nguyen-Duran" userId="fb15e03d0cc07300" providerId="LiveId" clId="{EE915169-F933-4B3D-9240-667E00A23316}" dt="2022-06-25T04:00:57.802" v="4811" actId="26606"/>
          <ac:spMkLst>
            <pc:docMk/>
            <pc:sldMk cId="3684017002" sldId="296"/>
            <ac:spMk id="13" creationId="{0288C6B4-AFC3-407F-A595-EFFD38D4CCAF}"/>
          </ac:spMkLst>
        </pc:spChg>
        <pc:spChg chg="add">
          <ac:chgData name="Jason Nguyen-Duran" userId="fb15e03d0cc07300" providerId="LiveId" clId="{EE915169-F933-4B3D-9240-667E00A23316}" dt="2022-06-25T04:00:57.802" v="4811" actId="26606"/>
          <ac:spMkLst>
            <pc:docMk/>
            <pc:sldMk cId="3684017002" sldId="296"/>
            <ac:spMk id="15" creationId="{CF236821-17FE-429B-8D2C-08E13A64EA40}"/>
          </ac:spMkLst>
        </pc:spChg>
        <pc:spChg chg="add">
          <ac:chgData name="Jason Nguyen-Duran" userId="fb15e03d0cc07300" providerId="LiveId" clId="{EE915169-F933-4B3D-9240-667E00A23316}" dt="2022-06-25T04:00:57.802" v="4811" actId="26606"/>
          <ac:spMkLst>
            <pc:docMk/>
            <pc:sldMk cId="3684017002" sldId="296"/>
            <ac:spMk id="17" creationId="{C0BDBCD2-E081-43AB-9119-C55465E59757}"/>
          </ac:spMkLst>
        </pc:spChg>
        <pc:spChg chg="add">
          <ac:chgData name="Jason Nguyen-Duran" userId="fb15e03d0cc07300" providerId="LiveId" clId="{EE915169-F933-4B3D-9240-667E00A23316}" dt="2022-06-25T04:00:57.802" v="4811" actId="26606"/>
          <ac:spMkLst>
            <pc:docMk/>
            <pc:sldMk cId="3684017002" sldId="296"/>
            <ac:spMk id="19" creationId="{98E79BE4-34FE-485A-98A5-92CE8F7C4743}"/>
          </ac:spMkLst>
        </pc:spChg>
        <pc:spChg chg="add">
          <ac:chgData name="Jason Nguyen-Duran" userId="fb15e03d0cc07300" providerId="LiveId" clId="{EE915169-F933-4B3D-9240-667E00A23316}" dt="2022-06-25T04:00:57.802" v="4811" actId="26606"/>
          <ac:spMkLst>
            <pc:docMk/>
            <pc:sldMk cId="3684017002" sldId="296"/>
            <ac:spMk id="21" creationId="{7A5F0580-5EE9-419F-96EE-B6529EF6E7D0}"/>
          </ac:spMkLst>
        </pc:spChg>
        <pc:picChg chg="mod ord">
          <ac:chgData name="Jason Nguyen-Duran" userId="fb15e03d0cc07300" providerId="LiveId" clId="{EE915169-F933-4B3D-9240-667E00A23316}" dt="2022-06-25T04:00:57.802" v="4811" actId="26606"/>
          <ac:picMkLst>
            <pc:docMk/>
            <pc:sldMk cId="3684017002" sldId="296"/>
            <ac:picMk id="8" creationId="{32B88287-17B4-5C83-FB60-F9474751B055}"/>
          </ac:picMkLst>
        </pc:picChg>
      </pc:sldChg>
      <pc:sldChg chg="addSp delSp modSp new mod setBg">
        <pc:chgData name="Jason Nguyen-Duran" userId="fb15e03d0cc07300" providerId="LiveId" clId="{EE915169-F933-4B3D-9240-667E00A23316}" dt="2022-06-25T04:01:05.287" v="4816" actId="26606"/>
        <pc:sldMkLst>
          <pc:docMk/>
          <pc:sldMk cId="148391964" sldId="297"/>
        </pc:sldMkLst>
        <pc:spChg chg="mod">
          <ac:chgData name="Jason Nguyen-Duran" userId="fb15e03d0cc07300" providerId="LiveId" clId="{EE915169-F933-4B3D-9240-667E00A23316}" dt="2022-06-25T04:01:05.287" v="4816" actId="26606"/>
          <ac:spMkLst>
            <pc:docMk/>
            <pc:sldMk cId="148391964" sldId="297"/>
            <ac:spMk id="2" creationId="{95FEA54E-F124-4DCB-1D77-9209AB14BAD0}"/>
          </ac:spMkLst>
        </pc:spChg>
        <pc:spChg chg="del">
          <ac:chgData name="Jason Nguyen-Duran" userId="fb15e03d0cc07300" providerId="LiveId" clId="{EE915169-F933-4B3D-9240-667E00A23316}" dt="2022-06-25T03:35:39.488" v="2735" actId="21"/>
          <ac:spMkLst>
            <pc:docMk/>
            <pc:sldMk cId="148391964" sldId="297"/>
            <ac:spMk id="3" creationId="{FF523120-01ED-45C5-84C5-EC7B5E3EBA7F}"/>
          </ac:spMkLst>
        </pc:spChg>
        <pc:spChg chg="mod">
          <ac:chgData name="Jason Nguyen-Duran" userId="fb15e03d0cc07300" providerId="LiveId" clId="{EE915169-F933-4B3D-9240-667E00A23316}" dt="2022-06-25T04:01:05.287" v="4816" actId="26606"/>
          <ac:spMkLst>
            <pc:docMk/>
            <pc:sldMk cId="148391964" sldId="297"/>
            <ac:spMk id="4" creationId="{15E057CD-201D-659C-CC70-F1D2B3D28C01}"/>
          </ac:spMkLst>
        </pc:spChg>
        <pc:spChg chg="add del">
          <ac:chgData name="Jason Nguyen-Duran" userId="fb15e03d0cc07300" providerId="LiveId" clId="{EE915169-F933-4B3D-9240-667E00A23316}" dt="2022-06-25T04:01:05.287" v="4815" actId="26606"/>
          <ac:spMkLst>
            <pc:docMk/>
            <pc:sldMk cId="148391964" sldId="297"/>
            <ac:spMk id="9" creationId="{DAF1966E-FD40-4A4A-B61B-C4DF7FA05F06}"/>
          </ac:spMkLst>
        </pc:spChg>
        <pc:spChg chg="add del">
          <ac:chgData name="Jason Nguyen-Duran" userId="fb15e03d0cc07300" providerId="LiveId" clId="{EE915169-F933-4B3D-9240-667E00A23316}" dt="2022-06-25T04:01:04.008" v="4813" actId="26606"/>
          <ac:spMkLst>
            <pc:docMk/>
            <pc:sldMk cId="148391964" sldId="297"/>
            <ac:spMk id="10" creationId="{6B5E2835-4E47-45B3-9CFE-732FF7B05472}"/>
          </ac:spMkLst>
        </pc:spChg>
        <pc:spChg chg="add del">
          <ac:chgData name="Jason Nguyen-Duran" userId="fb15e03d0cc07300" providerId="LiveId" clId="{EE915169-F933-4B3D-9240-667E00A23316}" dt="2022-06-25T04:01:05.287" v="4815" actId="26606"/>
          <ac:spMkLst>
            <pc:docMk/>
            <pc:sldMk cId="148391964" sldId="297"/>
            <ac:spMk id="11" creationId="{047BFA19-D45E-416B-A404-7AF2F3F27017}"/>
          </ac:spMkLst>
        </pc:spChg>
        <pc:spChg chg="add del">
          <ac:chgData name="Jason Nguyen-Duran" userId="fb15e03d0cc07300" providerId="LiveId" clId="{EE915169-F933-4B3D-9240-667E00A23316}" dt="2022-06-25T04:01:04.008" v="4813" actId="26606"/>
          <ac:spMkLst>
            <pc:docMk/>
            <pc:sldMk cId="148391964" sldId="297"/>
            <ac:spMk id="12" creationId="{5B45AD5D-AA52-4F7B-9362-576A39AD9E09}"/>
          </ac:spMkLst>
        </pc:spChg>
        <pc:spChg chg="add del">
          <ac:chgData name="Jason Nguyen-Duran" userId="fb15e03d0cc07300" providerId="LiveId" clId="{EE915169-F933-4B3D-9240-667E00A23316}" dt="2022-06-25T04:01:05.287" v="4815" actId="26606"/>
          <ac:spMkLst>
            <pc:docMk/>
            <pc:sldMk cId="148391964" sldId="297"/>
            <ac:spMk id="13" creationId="{8E0105E7-23DB-4CF2-8258-FF47C7620F6E}"/>
          </ac:spMkLst>
        </pc:spChg>
        <pc:spChg chg="add del">
          <ac:chgData name="Jason Nguyen-Duran" userId="fb15e03d0cc07300" providerId="LiveId" clId="{EE915169-F933-4B3D-9240-667E00A23316}" dt="2022-06-25T04:01:04.008" v="4813" actId="26606"/>
          <ac:spMkLst>
            <pc:docMk/>
            <pc:sldMk cId="148391964" sldId="297"/>
            <ac:spMk id="14" creationId="{AEDD7960-4866-4399-BEF6-DD1431AB4E34}"/>
          </ac:spMkLst>
        </pc:spChg>
        <pc:spChg chg="add del">
          <ac:chgData name="Jason Nguyen-Duran" userId="fb15e03d0cc07300" providerId="LiveId" clId="{EE915169-F933-4B3D-9240-667E00A23316}" dt="2022-06-25T04:01:05.287" v="4815" actId="26606"/>
          <ac:spMkLst>
            <pc:docMk/>
            <pc:sldMk cId="148391964" sldId="297"/>
            <ac:spMk id="15" creationId="{074B4F7D-14B2-478B-8BF5-01E4E0C5D263}"/>
          </ac:spMkLst>
        </pc:spChg>
        <pc:spChg chg="add del">
          <ac:chgData name="Jason Nguyen-Duran" userId="fb15e03d0cc07300" providerId="LiveId" clId="{EE915169-F933-4B3D-9240-667E00A23316}" dt="2022-06-25T04:01:04.008" v="4813" actId="26606"/>
          <ac:spMkLst>
            <pc:docMk/>
            <pc:sldMk cId="148391964" sldId="297"/>
            <ac:spMk id="16" creationId="{55D4142C-5077-457F-A6AD-3FECFDB39685}"/>
          </ac:spMkLst>
        </pc:spChg>
        <pc:spChg chg="add">
          <ac:chgData name="Jason Nguyen-Duran" userId="fb15e03d0cc07300" providerId="LiveId" clId="{EE915169-F933-4B3D-9240-667E00A23316}" dt="2022-06-25T04:01:05.287" v="4816" actId="26606"/>
          <ac:spMkLst>
            <pc:docMk/>
            <pc:sldMk cId="148391964" sldId="297"/>
            <ac:spMk id="17" creationId="{1C799903-48D5-4A31-A1A2-541072D9771E}"/>
          </ac:spMkLst>
        </pc:spChg>
        <pc:spChg chg="add del">
          <ac:chgData name="Jason Nguyen-Duran" userId="fb15e03d0cc07300" providerId="LiveId" clId="{EE915169-F933-4B3D-9240-667E00A23316}" dt="2022-06-25T04:01:04.008" v="4813" actId="26606"/>
          <ac:spMkLst>
            <pc:docMk/>
            <pc:sldMk cId="148391964" sldId="297"/>
            <ac:spMk id="18" creationId="{7A5F0580-5EE9-419F-96EE-B6529EF6E7D0}"/>
          </ac:spMkLst>
        </pc:spChg>
        <pc:spChg chg="add">
          <ac:chgData name="Jason Nguyen-Duran" userId="fb15e03d0cc07300" providerId="LiveId" clId="{EE915169-F933-4B3D-9240-667E00A23316}" dt="2022-06-25T04:01:05.287" v="4816" actId="26606"/>
          <ac:spMkLst>
            <pc:docMk/>
            <pc:sldMk cId="148391964" sldId="297"/>
            <ac:spMk id="19" creationId="{8EFFF109-FC58-4FD3-BE05-9775A1310F55}"/>
          </ac:spMkLst>
        </pc:spChg>
        <pc:spChg chg="add">
          <ac:chgData name="Jason Nguyen-Duran" userId="fb15e03d0cc07300" providerId="LiveId" clId="{EE915169-F933-4B3D-9240-667E00A23316}" dt="2022-06-25T04:01:05.287" v="4816" actId="26606"/>
          <ac:spMkLst>
            <pc:docMk/>
            <pc:sldMk cId="148391964" sldId="297"/>
            <ac:spMk id="20" creationId="{E1B96AD6-92A9-4273-A62B-96A1C3E0BA95}"/>
          </ac:spMkLst>
        </pc:spChg>
        <pc:spChg chg="add">
          <ac:chgData name="Jason Nguyen-Duran" userId="fb15e03d0cc07300" providerId="LiveId" clId="{EE915169-F933-4B3D-9240-667E00A23316}" dt="2022-06-25T04:01:05.287" v="4816" actId="26606"/>
          <ac:spMkLst>
            <pc:docMk/>
            <pc:sldMk cId="148391964" sldId="297"/>
            <ac:spMk id="21" creationId="{463EEC44-1BA3-44ED-81FC-A644B04B2A44}"/>
          </ac:spMkLst>
        </pc:spChg>
        <pc:picChg chg="add del">
          <ac:chgData name="Jason Nguyen-Duran" userId="fb15e03d0cc07300" providerId="LiveId" clId="{EE915169-F933-4B3D-9240-667E00A23316}" dt="2022-06-25T04:01:04.008" v="4813" actId="26606"/>
          <ac:picMkLst>
            <pc:docMk/>
            <pc:sldMk cId="148391964" sldId="297"/>
            <ac:picMk id="6" creationId="{C58CC554-F989-881F-092D-FF99EF1F41EE}"/>
          </ac:picMkLst>
        </pc:picChg>
      </pc:sldChg>
      <pc:sldChg chg="addSp delSp modSp new mod setBg">
        <pc:chgData name="Jason Nguyen-Duran" userId="fb15e03d0cc07300" providerId="LiveId" clId="{EE915169-F933-4B3D-9240-667E00A23316}" dt="2022-06-25T04:01:09.161" v="4817" actId="26606"/>
        <pc:sldMkLst>
          <pc:docMk/>
          <pc:sldMk cId="1827894627" sldId="298"/>
        </pc:sldMkLst>
        <pc:spChg chg="mod">
          <ac:chgData name="Jason Nguyen-Duran" userId="fb15e03d0cc07300" providerId="LiveId" clId="{EE915169-F933-4B3D-9240-667E00A23316}" dt="2022-06-25T04:01:09.161" v="4817" actId="26606"/>
          <ac:spMkLst>
            <pc:docMk/>
            <pc:sldMk cId="1827894627" sldId="298"/>
            <ac:spMk id="2" creationId="{1E6009AE-98F4-862A-81CC-87395727A198}"/>
          </ac:spMkLst>
        </pc:spChg>
        <pc:spChg chg="del">
          <ac:chgData name="Jason Nguyen-Duran" userId="fb15e03d0cc07300" providerId="LiveId" clId="{EE915169-F933-4B3D-9240-667E00A23316}" dt="2022-06-25T03:36:05.321" v="2767" actId="478"/>
          <ac:spMkLst>
            <pc:docMk/>
            <pc:sldMk cId="1827894627" sldId="298"/>
            <ac:spMk id="3" creationId="{C1DBD3BE-138F-36E3-DA5D-271FB94F1973}"/>
          </ac:spMkLst>
        </pc:spChg>
        <pc:spChg chg="mod">
          <ac:chgData name="Jason Nguyen-Duran" userId="fb15e03d0cc07300" providerId="LiveId" clId="{EE915169-F933-4B3D-9240-667E00A23316}" dt="2022-06-25T04:01:09.161" v="4817" actId="26606"/>
          <ac:spMkLst>
            <pc:docMk/>
            <pc:sldMk cId="1827894627" sldId="298"/>
            <ac:spMk id="4" creationId="{A37EC8AF-F4E7-D183-22E4-C81556414EDB}"/>
          </ac:spMkLst>
        </pc:spChg>
        <pc:spChg chg="add">
          <ac:chgData name="Jason Nguyen-Duran" userId="fb15e03d0cc07300" providerId="LiveId" clId="{EE915169-F933-4B3D-9240-667E00A23316}" dt="2022-06-25T04:01:09.161" v="4817" actId="26606"/>
          <ac:spMkLst>
            <pc:docMk/>
            <pc:sldMk cId="1827894627" sldId="298"/>
            <ac:spMk id="9" creationId="{1C799903-48D5-4A31-A1A2-541072D9771E}"/>
          </ac:spMkLst>
        </pc:spChg>
        <pc:spChg chg="add">
          <ac:chgData name="Jason Nguyen-Duran" userId="fb15e03d0cc07300" providerId="LiveId" clId="{EE915169-F933-4B3D-9240-667E00A23316}" dt="2022-06-25T04:01:09.161" v="4817" actId="26606"/>
          <ac:spMkLst>
            <pc:docMk/>
            <pc:sldMk cId="1827894627" sldId="298"/>
            <ac:spMk id="11" creationId="{8EFFF109-FC58-4FD3-BE05-9775A1310F55}"/>
          </ac:spMkLst>
        </pc:spChg>
        <pc:spChg chg="add">
          <ac:chgData name="Jason Nguyen-Duran" userId="fb15e03d0cc07300" providerId="LiveId" clId="{EE915169-F933-4B3D-9240-667E00A23316}" dt="2022-06-25T04:01:09.161" v="4817" actId="26606"/>
          <ac:spMkLst>
            <pc:docMk/>
            <pc:sldMk cId="1827894627" sldId="298"/>
            <ac:spMk id="13" creationId="{E1B96AD6-92A9-4273-A62B-96A1C3E0BA95}"/>
          </ac:spMkLst>
        </pc:spChg>
        <pc:spChg chg="add">
          <ac:chgData name="Jason Nguyen-Duran" userId="fb15e03d0cc07300" providerId="LiveId" clId="{EE915169-F933-4B3D-9240-667E00A23316}" dt="2022-06-25T04:01:09.161" v="4817" actId="26606"/>
          <ac:spMkLst>
            <pc:docMk/>
            <pc:sldMk cId="1827894627" sldId="298"/>
            <ac:spMk id="15" creationId="{463EEC44-1BA3-44ED-81FC-A644B04B2A44}"/>
          </ac:spMkLst>
        </pc:spChg>
      </pc:sldChg>
      <pc:sldChg chg="addSp delSp modSp new mod setBg">
        <pc:chgData name="Jason Nguyen-Duran" userId="fb15e03d0cc07300" providerId="LiveId" clId="{EE915169-F933-4B3D-9240-667E00A23316}" dt="2022-06-25T04:01:21.138" v="4818" actId="26606"/>
        <pc:sldMkLst>
          <pc:docMk/>
          <pc:sldMk cId="3352328935" sldId="299"/>
        </pc:sldMkLst>
        <pc:spChg chg="mod">
          <ac:chgData name="Jason Nguyen-Duran" userId="fb15e03d0cc07300" providerId="LiveId" clId="{EE915169-F933-4B3D-9240-667E00A23316}" dt="2022-06-25T04:01:21.138" v="4818" actId="26606"/>
          <ac:spMkLst>
            <pc:docMk/>
            <pc:sldMk cId="3352328935" sldId="299"/>
            <ac:spMk id="2" creationId="{AB255C10-372B-6961-9E29-998CDCDF324C}"/>
          </ac:spMkLst>
        </pc:spChg>
        <pc:spChg chg="del">
          <ac:chgData name="Jason Nguyen-Duran" userId="fb15e03d0cc07300" providerId="LiveId" clId="{EE915169-F933-4B3D-9240-667E00A23316}" dt="2022-06-25T03:36:40.658" v="2810" actId="478"/>
          <ac:spMkLst>
            <pc:docMk/>
            <pc:sldMk cId="3352328935" sldId="299"/>
            <ac:spMk id="3" creationId="{5F5762C8-DCA8-8D88-DAA6-C19CB6F21E4B}"/>
          </ac:spMkLst>
        </pc:spChg>
        <pc:spChg chg="mod">
          <ac:chgData name="Jason Nguyen-Duran" userId="fb15e03d0cc07300" providerId="LiveId" clId="{EE915169-F933-4B3D-9240-667E00A23316}" dt="2022-06-25T04:01:21.138" v="4818" actId="26606"/>
          <ac:spMkLst>
            <pc:docMk/>
            <pc:sldMk cId="3352328935" sldId="299"/>
            <ac:spMk id="4" creationId="{EBB11F48-4B8C-96F5-1EBE-7CF3A73D0DC8}"/>
          </ac:spMkLst>
        </pc:spChg>
        <pc:spChg chg="add">
          <ac:chgData name="Jason Nguyen-Duran" userId="fb15e03d0cc07300" providerId="LiveId" clId="{EE915169-F933-4B3D-9240-667E00A23316}" dt="2022-06-25T04:01:21.138" v="4818" actId="26606"/>
          <ac:spMkLst>
            <pc:docMk/>
            <pc:sldMk cId="3352328935" sldId="299"/>
            <ac:spMk id="9" creationId="{1C799903-48D5-4A31-A1A2-541072D9771E}"/>
          </ac:spMkLst>
        </pc:spChg>
        <pc:spChg chg="add">
          <ac:chgData name="Jason Nguyen-Duran" userId="fb15e03d0cc07300" providerId="LiveId" clId="{EE915169-F933-4B3D-9240-667E00A23316}" dt="2022-06-25T04:01:21.138" v="4818" actId="26606"/>
          <ac:spMkLst>
            <pc:docMk/>
            <pc:sldMk cId="3352328935" sldId="299"/>
            <ac:spMk id="11" creationId="{8EFFF109-FC58-4FD3-BE05-9775A1310F55}"/>
          </ac:spMkLst>
        </pc:spChg>
        <pc:spChg chg="add">
          <ac:chgData name="Jason Nguyen-Duran" userId="fb15e03d0cc07300" providerId="LiveId" clId="{EE915169-F933-4B3D-9240-667E00A23316}" dt="2022-06-25T04:01:21.138" v="4818" actId="26606"/>
          <ac:spMkLst>
            <pc:docMk/>
            <pc:sldMk cId="3352328935" sldId="299"/>
            <ac:spMk id="13" creationId="{E1B96AD6-92A9-4273-A62B-96A1C3E0BA95}"/>
          </ac:spMkLst>
        </pc:spChg>
        <pc:spChg chg="add">
          <ac:chgData name="Jason Nguyen-Duran" userId="fb15e03d0cc07300" providerId="LiveId" clId="{EE915169-F933-4B3D-9240-667E00A23316}" dt="2022-06-25T04:01:21.138" v="4818" actId="26606"/>
          <ac:spMkLst>
            <pc:docMk/>
            <pc:sldMk cId="3352328935" sldId="299"/>
            <ac:spMk id="15" creationId="{463EEC44-1BA3-44ED-81FC-A644B04B2A44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D243DC-2CF6-4B4D-94CA-F8795FE93B0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C3ABFDD4-129D-43EE-8C20-4D3113478C49}">
      <dgm:prSet/>
      <dgm:spPr/>
      <dgm:t>
        <a:bodyPr/>
        <a:lstStyle/>
        <a:p>
          <a:r>
            <a:rPr lang="en-US"/>
            <a:t>In the next 3 slides I have added pictures of how to get started with any project</a:t>
          </a:r>
        </a:p>
      </dgm:t>
    </dgm:pt>
    <dgm:pt modelId="{8C58C8D5-6125-405B-9D49-5053A7A002C9}" type="parTrans" cxnId="{2BFF08B2-40CA-48DB-BC64-317593D1B228}">
      <dgm:prSet/>
      <dgm:spPr/>
      <dgm:t>
        <a:bodyPr/>
        <a:lstStyle/>
        <a:p>
          <a:endParaRPr lang="en-US"/>
        </a:p>
      </dgm:t>
    </dgm:pt>
    <dgm:pt modelId="{ADF28B09-8EBB-4D0F-B5F4-6E70D34AA7DF}" type="sibTrans" cxnId="{2BFF08B2-40CA-48DB-BC64-317593D1B228}">
      <dgm:prSet/>
      <dgm:spPr/>
      <dgm:t>
        <a:bodyPr/>
        <a:lstStyle/>
        <a:p>
          <a:endParaRPr lang="en-US"/>
        </a:p>
      </dgm:t>
    </dgm:pt>
    <dgm:pt modelId="{1BE19BEC-9059-406E-BB80-66D4B46A3E52}">
      <dgm:prSet/>
      <dgm:spPr/>
      <dgm:t>
        <a:bodyPr/>
        <a:lstStyle/>
        <a:p>
          <a:r>
            <a:rPr lang="en-US"/>
            <a:t>It is always important to get an inventory of parts to see what you have and what you might need.</a:t>
          </a:r>
        </a:p>
      </dgm:t>
    </dgm:pt>
    <dgm:pt modelId="{A9DE79CF-9A1B-4C6C-8F91-913B0A5D2EA7}" type="parTrans" cxnId="{31EFE7BA-A17C-4E37-BFF2-57EEFFBE9783}">
      <dgm:prSet/>
      <dgm:spPr/>
      <dgm:t>
        <a:bodyPr/>
        <a:lstStyle/>
        <a:p>
          <a:endParaRPr lang="en-US"/>
        </a:p>
      </dgm:t>
    </dgm:pt>
    <dgm:pt modelId="{4AC685E7-490A-4A81-8A0E-741D1FAFBD90}" type="sibTrans" cxnId="{31EFE7BA-A17C-4E37-BFF2-57EEFFBE9783}">
      <dgm:prSet/>
      <dgm:spPr/>
      <dgm:t>
        <a:bodyPr/>
        <a:lstStyle/>
        <a:p>
          <a:endParaRPr lang="en-US"/>
        </a:p>
      </dgm:t>
    </dgm:pt>
    <dgm:pt modelId="{5716BC5C-39BC-4D75-A182-860CC3589399}">
      <dgm:prSet/>
      <dgm:spPr/>
      <dgm:t>
        <a:bodyPr/>
        <a:lstStyle/>
        <a:p>
          <a:r>
            <a:rPr lang="en-US"/>
            <a:t>Once you have everything together it is important to do a functions check to see that everything is working properly. </a:t>
          </a:r>
        </a:p>
      </dgm:t>
    </dgm:pt>
    <dgm:pt modelId="{1840C6AB-B264-45E9-8E5F-4351BEC0B0A4}" type="parTrans" cxnId="{278C0EDE-853F-4D9F-A8B3-881239B9FAD7}">
      <dgm:prSet/>
      <dgm:spPr/>
      <dgm:t>
        <a:bodyPr/>
        <a:lstStyle/>
        <a:p>
          <a:endParaRPr lang="en-US"/>
        </a:p>
      </dgm:t>
    </dgm:pt>
    <dgm:pt modelId="{B1C4CFED-EB42-45CD-917B-53C7D7E88ABB}" type="sibTrans" cxnId="{278C0EDE-853F-4D9F-A8B3-881239B9FAD7}">
      <dgm:prSet/>
      <dgm:spPr/>
      <dgm:t>
        <a:bodyPr/>
        <a:lstStyle/>
        <a:p>
          <a:endParaRPr lang="en-US"/>
        </a:p>
      </dgm:t>
    </dgm:pt>
    <dgm:pt modelId="{EC82B73E-9B02-4E9D-804A-990D7FBE9BA9}">
      <dgm:prSet/>
      <dgm:spPr/>
      <dgm:t>
        <a:bodyPr/>
        <a:lstStyle/>
        <a:p>
          <a:r>
            <a:rPr lang="en-US"/>
            <a:t>Once everything is running to your liking it is a goof time to check what networks are available to you in order to get started.</a:t>
          </a:r>
        </a:p>
      </dgm:t>
    </dgm:pt>
    <dgm:pt modelId="{4B104ADD-7E5D-41C4-BA2C-7E1F8F01499F}" type="parTrans" cxnId="{4AB18138-66B7-41ED-9905-392EA74923FA}">
      <dgm:prSet/>
      <dgm:spPr/>
      <dgm:t>
        <a:bodyPr/>
        <a:lstStyle/>
        <a:p>
          <a:endParaRPr lang="en-US"/>
        </a:p>
      </dgm:t>
    </dgm:pt>
    <dgm:pt modelId="{FF5E9E69-A808-4404-94D6-9B865F45AA5E}" type="sibTrans" cxnId="{4AB18138-66B7-41ED-9905-392EA74923FA}">
      <dgm:prSet/>
      <dgm:spPr/>
      <dgm:t>
        <a:bodyPr/>
        <a:lstStyle/>
        <a:p>
          <a:endParaRPr lang="en-US"/>
        </a:p>
      </dgm:t>
    </dgm:pt>
    <dgm:pt modelId="{23CB19B3-15C2-4F15-A935-D95A95C22CAB}" type="pres">
      <dgm:prSet presAssocID="{0ED243DC-2CF6-4B4D-94CA-F8795FE93B0D}" presName="root" presStyleCnt="0">
        <dgm:presLayoutVars>
          <dgm:dir/>
          <dgm:resizeHandles val="exact"/>
        </dgm:presLayoutVars>
      </dgm:prSet>
      <dgm:spPr/>
    </dgm:pt>
    <dgm:pt modelId="{7CB2E8FB-42C4-4163-9581-5C8310231CAD}" type="pres">
      <dgm:prSet presAssocID="{C3ABFDD4-129D-43EE-8C20-4D3113478C49}" presName="compNode" presStyleCnt="0"/>
      <dgm:spPr/>
    </dgm:pt>
    <dgm:pt modelId="{635EAA6E-B7A0-470F-B0E2-2587383CF88F}" type="pres">
      <dgm:prSet presAssocID="{C3ABFDD4-129D-43EE-8C20-4D3113478C49}" presName="bgRect" presStyleLbl="bgShp" presStyleIdx="0" presStyleCnt="4"/>
      <dgm:spPr/>
    </dgm:pt>
    <dgm:pt modelId="{89FFA93C-FD8E-4F6F-89A0-E9B328A674D9}" type="pres">
      <dgm:prSet presAssocID="{C3ABFDD4-129D-43EE-8C20-4D3113478C4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F6989E38-681D-487F-97DB-F412F2283D1B}" type="pres">
      <dgm:prSet presAssocID="{C3ABFDD4-129D-43EE-8C20-4D3113478C49}" presName="spaceRect" presStyleCnt="0"/>
      <dgm:spPr/>
    </dgm:pt>
    <dgm:pt modelId="{2CF5D0A6-26B4-4C85-AEF2-CF7332407277}" type="pres">
      <dgm:prSet presAssocID="{C3ABFDD4-129D-43EE-8C20-4D3113478C49}" presName="parTx" presStyleLbl="revTx" presStyleIdx="0" presStyleCnt="4">
        <dgm:presLayoutVars>
          <dgm:chMax val="0"/>
          <dgm:chPref val="0"/>
        </dgm:presLayoutVars>
      </dgm:prSet>
      <dgm:spPr/>
    </dgm:pt>
    <dgm:pt modelId="{47A1CD4E-8B75-4359-8830-1F3A8CA64B66}" type="pres">
      <dgm:prSet presAssocID="{ADF28B09-8EBB-4D0F-B5F4-6E70D34AA7DF}" presName="sibTrans" presStyleCnt="0"/>
      <dgm:spPr/>
    </dgm:pt>
    <dgm:pt modelId="{787ACD19-7819-44BC-8EAA-43D7E3C5640E}" type="pres">
      <dgm:prSet presAssocID="{1BE19BEC-9059-406E-BB80-66D4B46A3E52}" presName="compNode" presStyleCnt="0"/>
      <dgm:spPr/>
    </dgm:pt>
    <dgm:pt modelId="{53D59FB7-032C-4786-95DC-B564E5353C80}" type="pres">
      <dgm:prSet presAssocID="{1BE19BEC-9059-406E-BB80-66D4B46A3E52}" presName="bgRect" presStyleLbl="bgShp" presStyleIdx="1" presStyleCnt="4"/>
      <dgm:spPr/>
    </dgm:pt>
    <dgm:pt modelId="{54761F59-3AEC-4B10-822E-03C3235AAC42}" type="pres">
      <dgm:prSet presAssocID="{1BE19BEC-9059-406E-BB80-66D4B46A3E5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347F751E-B0A5-4317-893F-4E741308D1AA}" type="pres">
      <dgm:prSet presAssocID="{1BE19BEC-9059-406E-BB80-66D4B46A3E52}" presName="spaceRect" presStyleCnt="0"/>
      <dgm:spPr/>
    </dgm:pt>
    <dgm:pt modelId="{55EF27F8-E03C-4926-8D85-79BD9A7E334F}" type="pres">
      <dgm:prSet presAssocID="{1BE19BEC-9059-406E-BB80-66D4B46A3E52}" presName="parTx" presStyleLbl="revTx" presStyleIdx="1" presStyleCnt="4">
        <dgm:presLayoutVars>
          <dgm:chMax val="0"/>
          <dgm:chPref val="0"/>
        </dgm:presLayoutVars>
      </dgm:prSet>
      <dgm:spPr/>
    </dgm:pt>
    <dgm:pt modelId="{5FEFBA63-55E4-43A8-B99D-8368513813FF}" type="pres">
      <dgm:prSet presAssocID="{4AC685E7-490A-4A81-8A0E-741D1FAFBD90}" presName="sibTrans" presStyleCnt="0"/>
      <dgm:spPr/>
    </dgm:pt>
    <dgm:pt modelId="{D305FF02-FF2E-4999-AB50-5BCA96D6B144}" type="pres">
      <dgm:prSet presAssocID="{5716BC5C-39BC-4D75-A182-860CC3589399}" presName="compNode" presStyleCnt="0"/>
      <dgm:spPr/>
    </dgm:pt>
    <dgm:pt modelId="{F886232E-61C3-4BF0-96A2-CDBB4F4771C0}" type="pres">
      <dgm:prSet presAssocID="{5716BC5C-39BC-4D75-A182-860CC3589399}" presName="bgRect" presStyleLbl="bgShp" presStyleIdx="2" presStyleCnt="4"/>
      <dgm:spPr/>
    </dgm:pt>
    <dgm:pt modelId="{6DA58EF9-4F13-455F-B200-D940E16DD2F1}" type="pres">
      <dgm:prSet presAssocID="{5716BC5C-39BC-4D75-A182-860CC358939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culator"/>
        </a:ext>
      </dgm:extLst>
    </dgm:pt>
    <dgm:pt modelId="{3644F519-D848-476E-AD27-C66986DE3E28}" type="pres">
      <dgm:prSet presAssocID="{5716BC5C-39BC-4D75-A182-860CC3589399}" presName="spaceRect" presStyleCnt="0"/>
      <dgm:spPr/>
    </dgm:pt>
    <dgm:pt modelId="{928CF4CE-3EDD-4883-A0E8-51E0E485F92F}" type="pres">
      <dgm:prSet presAssocID="{5716BC5C-39BC-4D75-A182-860CC3589399}" presName="parTx" presStyleLbl="revTx" presStyleIdx="2" presStyleCnt="4">
        <dgm:presLayoutVars>
          <dgm:chMax val="0"/>
          <dgm:chPref val="0"/>
        </dgm:presLayoutVars>
      </dgm:prSet>
      <dgm:spPr/>
    </dgm:pt>
    <dgm:pt modelId="{F2CBFF53-0736-49F6-B1ED-116EA2112E40}" type="pres">
      <dgm:prSet presAssocID="{B1C4CFED-EB42-45CD-917B-53C7D7E88ABB}" presName="sibTrans" presStyleCnt="0"/>
      <dgm:spPr/>
    </dgm:pt>
    <dgm:pt modelId="{C3F0468C-58C0-4CF5-AF7E-4FC43B101180}" type="pres">
      <dgm:prSet presAssocID="{EC82B73E-9B02-4E9D-804A-990D7FBE9BA9}" presName="compNode" presStyleCnt="0"/>
      <dgm:spPr/>
    </dgm:pt>
    <dgm:pt modelId="{77D77F1C-E242-4586-A803-58C4D50CEBA8}" type="pres">
      <dgm:prSet presAssocID="{EC82B73E-9B02-4E9D-804A-990D7FBE9BA9}" presName="bgRect" presStyleLbl="bgShp" presStyleIdx="3" presStyleCnt="4"/>
      <dgm:spPr/>
    </dgm:pt>
    <dgm:pt modelId="{CBD97985-6D37-4B61-A9CF-8B0EE878DAF8}" type="pres">
      <dgm:prSet presAssocID="{EC82B73E-9B02-4E9D-804A-990D7FBE9BA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5893ED0B-81F9-4A2E-8630-8ABC86DCBCA3}" type="pres">
      <dgm:prSet presAssocID="{EC82B73E-9B02-4E9D-804A-990D7FBE9BA9}" presName="spaceRect" presStyleCnt="0"/>
      <dgm:spPr/>
    </dgm:pt>
    <dgm:pt modelId="{51A8653C-4DFB-463A-8A9F-0B41C9828C6E}" type="pres">
      <dgm:prSet presAssocID="{EC82B73E-9B02-4E9D-804A-990D7FBE9BA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EEB5ED2A-C012-4088-8F39-AA759AE3A546}" type="presOf" srcId="{C3ABFDD4-129D-43EE-8C20-4D3113478C49}" destId="{2CF5D0A6-26B4-4C85-AEF2-CF7332407277}" srcOrd="0" destOrd="0" presId="urn:microsoft.com/office/officeart/2018/2/layout/IconVerticalSolidList"/>
    <dgm:cxn modelId="{4AB18138-66B7-41ED-9905-392EA74923FA}" srcId="{0ED243DC-2CF6-4B4D-94CA-F8795FE93B0D}" destId="{EC82B73E-9B02-4E9D-804A-990D7FBE9BA9}" srcOrd="3" destOrd="0" parTransId="{4B104ADD-7E5D-41C4-BA2C-7E1F8F01499F}" sibTransId="{FF5E9E69-A808-4404-94D6-9B865F45AA5E}"/>
    <dgm:cxn modelId="{29203F40-1B1F-4537-BAE7-C0FCBD8D7745}" type="presOf" srcId="{EC82B73E-9B02-4E9D-804A-990D7FBE9BA9}" destId="{51A8653C-4DFB-463A-8A9F-0B41C9828C6E}" srcOrd="0" destOrd="0" presId="urn:microsoft.com/office/officeart/2018/2/layout/IconVerticalSolidList"/>
    <dgm:cxn modelId="{F5407144-BD1C-42A4-9D08-E5B66A769BEB}" type="presOf" srcId="{1BE19BEC-9059-406E-BB80-66D4B46A3E52}" destId="{55EF27F8-E03C-4926-8D85-79BD9A7E334F}" srcOrd="0" destOrd="0" presId="urn:microsoft.com/office/officeart/2018/2/layout/IconVerticalSolidList"/>
    <dgm:cxn modelId="{9C3EBF97-1472-4DA3-9899-B64A341F4F7D}" type="presOf" srcId="{0ED243DC-2CF6-4B4D-94CA-F8795FE93B0D}" destId="{23CB19B3-15C2-4F15-A935-D95A95C22CAB}" srcOrd="0" destOrd="0" presId="urn:microsoft.com/office/officeart/2018/2/layout/IconVerticalSolidList"/>
    <dgm:cxn modelId="{2BFF08B2-40CA-48DB-BC64-317593D1B228}" srcId="{0ED243DC-2CF6-4B4D-94CA-F8795FE93B0D}" destId="{C3ABFDD4-129D-43EE-8C20-4D3113478C49}" srcOrd="0" destOrd="0" parTransId="{8C58C8D5-6125-405B-9D49-5053A7A002C9}" sibTransId="{ADF28B09-8EBB-4D0F-B5F4-6E70D34AA7DF}"/>
    <dgm:cxn modelId="{31EFE7BA-A17C-4E37-BFF2-57EEFFBE9783}" srcId="{0ED243DC-2CF6-4B4D-94CA-F8795FE93B0D}" destId="{1BE19BEC-9059-406E-BB80-66D4B46A3E52}" srcOrd="1" destOrd="0" parTransId="{A9DE79CF-9A1B-4C6C-8F91-913B0A5D2EA7}" sibTransId="{4AC685E7-490A-4A81-8A0E-741D1FAFBD90}"/>
    <dgm:cxn modelId="{6B7937DC-9CD4-49A0-9DA6-B71F78B00619}" type="presOf" srcId="{5716BC5C-39BC-4D75-A182-860CC3589399}" destId="{928CF4CE-3EDD-4883-A0E8-51E0E485F92F}" srcOrd="0" destOrd="0" presId="urn:microsoft.com/office/officeart/2018/2/layout/IconVerticalSolidList"/>
    <dgm:cxn modelId="{278C0EDE-853F-4D9F-A8B3-881239B9FAD7}" srcId="{0ED243DC-2CF6-4B4D-94CA-F8795FE93B0D}" destId="{5716BC5C-39BC-4D75-A182-860CC3589399}" srcOrd="2" destOrd="0" parTransId="{1840C6AB-B264-45E9-8E5F-4351BEC0B0A4}" sibTransId="{B1C4CFED-EB42-45CD-917B-53C7D7E88ABB}"/>
    <dgm:cxn modelId="{6D0B2FBB-2174-4831-9968-9ECEB263E6B8}" type="presParOf" srcId="{23CB19B3-15C2-4F15-A935-D95A95C22CAB}" destId="{7CB2E8FB-42C4-4163-9581-5C8310231CAD}" srcOrd="0" destOrd="0" presId="urn:microsoft.com/office/officeart/2018/2/layout/IconVerticalSolidList"/>
    <dgm:cxn modelId="{11F03B82-E082-4669-922D-0A3F760ECA5C}" type="presParOf" srcId="{7CB2E8FB-42C4-4163-9581-5C8310231CAD}" destId="{635EAA6E-B7A0-470F-B0E2-2587383CF88F}" srcOrd="0" destOrd="0" presId="urn:microsoft.com/office/officeart/2018/2/layout/IconVerticalSolidList"/>
    <dgm:cxn modelId="{AC9A5044-4FC4-42DF-865B-52E0F0BDC4F9}" type="presParOf" srcId="{7CB2E8FB-42C4-4163-9581-5C8310231CAD}" destId="{89FFA93C-FD8E-4F6F-89A0-E9B328A674D9}" srcOrd="1" destOrd="0" presId="urn:microsoft.com/office/officeart/2018/2/layout/IconVerticalSolidList"/>
    <dgm:cxn modelId="{C415984F-2129-4358-B8AE-2E24EB433B03}" type="presParOf" srcId="{7CB2E8FB-42C4-4163-9581-5C8310231CAD}" destId="{F6989E38-681D-487F-97DB-F412F2283D1B}" srcOrd="2" destOrd="0" presId="urn:microsoft.com/office/officeart/2018/2/layout/IconVerticalSolidList"/>
    <dgm:cxn modelId="{1E3C9825-68ED-4036-B6F5-DEF658E5E0C6}" type="presParOf" srcId="{7CB2E8FB-42C4-4163-9581-5C8310231CAD}" destId="{2CF5D0A6-26B4-4C85-AEF2-CF7332407277}" srcOrd="3" destOrd="0" presId="urn:microsoft.com/office/officeart/2018/2/layout/IconVerticalSolidList"/>
    <dgm:cxn modelId="{90601C31-707C-4693-82EB-17EB759E2304}" type="presParOf" srcId="{23CB19B3-15C2-4F15-A935-D95A95C22CAB}" destId="{47A1CD4E-8B75-4359-8830-1F3A8CA64B66}" srcOrd="1" destOrd="0" presId="urn:microsoft.com/office/officeart/2018/2/layout/IconVerticalSolidList"/>
    <dgm:cxn modelId="{023C447D-7576-401D-A207-4540969600C3}" type="presParOf" srcId="{23CB19B3-15C2-4F15-A935-D95A95C22CAB}" destId="{787ACD19-7819-44BC-8EAA-43D7E3C5640E}" srcOrd="2" destOrd="0" presId="urn:microsoft.com/office/officeart/2018/2/layout/IconVerticalSolidList"/>
    <dgm:cxn modelId="{B69D4292-9983-4C97-BC22-2D7AA4F2A5CD}" type="presParOf" srcId="{787ACD19-7819-44BC-8EAA-43D7E3C5640E}" destId="{53D59FB7-032C-4786-95DC-B564E5353C80}" srcOrd="0" destOrd="0" presId="urn:microsoft.com/office/officeart/2018/2/layout/IconVerticalSolidList"/>
    <dgm:cxn modelId="{CE471D0F-9BFD-40BD-A6DB-78E72F31BCCF}" type="presParOf" srcId="{787ACD19-7819-44BC-8EAA-43D7E3C5640E}" destId="{54761F59-3AEC-4B10-822E-03C3235AAC42}" srcOrd="1" destOrd="0" presId="urn:microsoft.com/office/officeart/2018/2/layout/IconVerticalSolidList"/>
    <dgm:cxn modelId="{355104DC-389B-4172-B3B4-23A7DC6A42BB}" type="presParOf" srcId="{787ACD19-7819-44BC-8EAA-43D7E3C5640E}" destId="{347F751E-B0A5-4317-893F-4E741308D1AA}" srcOrd="2" destOrd="0" presId="urn:microsoft.com/office/officeart/2018/2/layout/IconVerticalSolidList"/>
    <dgm:cxn modelId="{CF2DCF0D-059B-45CD-B686-30A28DC9B43D}" type="presParOf" srcId="{787ACD19-7819-44BC-8EAA-43D7E3C5640E}" destId="{55EF27F8-E03C-4926-8D85-79BD9A7E334F}" srcOrd="3" destOrd="0" presId="urn:microsoft.com/office/officeart/2018/2/layout/IconVerticalSolidList"/>
    <dgm:cxn modelId="{9065320C-447D-4F4A-845E-24CAA39F91B3}" type="presParOf" srcId="{23CB19B3-15C2-4F15-A935-D95A95C22CAB}" destId="{5FEFBA63-55E4-43A8-B99D-8368513813FF}" srcOrd="3" destOrd="0" presId="urn:microsoft.com/office/officeart/2018/2/layout/IconVerticalSolidList"/>
    <dgm:cxn modelId="{558AACFD-6E1F-4508-87A0-3ABA40529BC2}" type="presParOf" srcId="{23CB19B3-15C2-4F15-A935-D95A95C22CAB}" destId="{D305FF02-FF2E-4999-AB50-5BCA96D6B144}" srcOrd="4" destOrd="0" presId="urn:microsoft.com/office/officeart/2018/2/layout/IconVerticalSolidList"/>
    <dgm:cxn modelId="{B76E8F5F-DFD5-4ED0-9EB9-BC4BA859C600}" type="presParOf" srcId="{D305FF02-FF2E-4999-AB50-5BCA96D6B144}" destId="{F886232E-61C3-4BF0-96A2-CDBB4F4771C0}" srcOrd="0" destOrd="0" presId="urn:microsoft.com/office/officeart/2018/2/layout/IconVerticalSolidList"/>
    <dgm:cxn modelId="{60F8BE6B-674D-4C15-A90C-1CC32C88802B}" type="presParOf" srcId="{D305FF02-FF2E-4999-AB50-5BCA96D6B144}" destId="{6DA58EF9-4F13-455F-B200-D940E16DD2F1}" srcOrd="1" destOrd="0" presId="urn:microsoft.com/office/officeart/2018/2/layout/IconVerticalSolidList"/>
    <dgm:cxn modelId="{CD46A26A-6E34-4E57-B2A7-12FC0490A142}" type="presParOf" srcId="{D305FF02-FF2E-4999-AB50-5BCA96D6B144}" destId="{3644F519-D848-476E-AD27-C66986DE3E28}" srcOrd="2" destOrd="0" presId="urn:microsoft.com/office/officeart/2018/2/layout/IconVerticalSolidList"/>
    <dgm:cxn modelId="{60B96179-64C0-40F4-8A82-0DD4A782861C}" type="presParOf" srcId="{D305FF02-FF2E-4999-AB50-5BCA96D6B144}" destId="{928CF4CE-3EDD-4883-A0E8-51E0E485F92F}" srcOrd="3" destOrd="0" presId="urn:microsoft.com/office/officeart/2018/2/layout/IconVerticalSolidList"/>
    <dgm:cxn modelId="{9D466AC9-5A63-49E2-8707-2FE4AAE0C4CD}" type="presParOf" srcId="{23CB19B3-15C2-4F15-A935-D95A95C22CAB}" destId="{F2CBFF53-0736-49F6-B1ED-116EA2112E40}" srcOrd="5" destOrd="0" presId="urn:microsoft.com/office/officeart/2018/2/layout/IconVerticalSolidList"/>
    <dgm:cxn modelId="{1D7C9A74-A5AC-4043-A2C7-0345AA5DA3D4}" type="presParOf" srcId="{23CB19B3-15C2-4F15-A935-D95A95C22CAB}" destId="{C3F0468C-58C0-4CF5-AF7E-4FC43B101180}" srcOrd="6" destOrd="0" presId="urn:microsoft.com/office/officeart/2018/2/layout/IconVerticalSolidList"/>
    <dgm:cxn modelId="{8246AB80-9EB9-4DF6-8088-C34AFE653622}" type="presParOf" srcId="{C3F0468C-58C0-4CF5-AF7E-4FC43B101180}" destId="{77D77F1C-E242-4586-A803-58C4D50CEBA8}" srcOrd="0" destOrd="0" presId="urn:microsoft.com/office/officeart/2018/2/layout/IconVerticalSolidList"/>
    <dgm:cxn modelId="{B5B6AD02-6A4A-44F9-9488-860247BA1BB4}" type="presParOf" srcId="{C3F0468C-58C0-4CF5-AF7E-4FC43B101180}" destId="{CBD97985-6D37-4B61-A9CF-8B0EE878DAF8}" srcOrd="1" destOrd="0" presId="urn:microsoft.com/office/officeart/2018/2/layout/IconVerticalSolidList"/>
    <dgm:cxn modelId="{1DD58B80-E34F-4474-B9F7-709E6E8CAFDC}" type="presParOf" srcId="{C3F0468C-58C0-4CF5-AF7E-4FC43B101180}" destId="{5893ED0B-81F9-4A2E-8630-8ABC86DCBCA3}" srcOrd="2" destOrd="0" presId="urn:microsoft.com/office/officeart/2018/2/layout/IconVerticalSolidList"/>
    <dgm:cxn modelId="{76802A4C-2447-46EE-8247-99D0838BD421}" type="presParOf" srcId="{C3F0468C-58C0-4CF5-AF7E-4FC43B101180}" destId="{51A8653C-4DFB-463A-8A9F-0B41C9828C6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5EAA6E-B7A0-470F-B0E2-2587383CF88F}">
      <dsp:nvSpPr>
        <dsp:cNvPr id="0" name=""/>
        <dsp:cNvSpPr/>
      </dsp:nvSpPr>
      <dsp:spPr>
        <a:xfrm>
          <a:off x="0" y="1808"/>
          <a:ext cx="10515600" cy="9166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FFA93C-FD8E-4F6F-89A0-E9B328A674D9}">
      <dsp:nvSpPr>
        <dsp:cNvPr id="0" name=""/>
        <dsp:cNvSpPr/>
      </dsp:nvSpPr>
      <dsp:spPr>
        <a:xfrm>
          <a:off x="277275" y="208046"/>
          <a:ext cx="504136" cy="5041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F5D0A6-26B4-4C85-AEF2-CF7332407277}">
      <dsp:nvSpPr>
        <dsp:cNvPr id="0" name=""/>
        <dsp:cNvSpPr/>
      </dsp:nvSpPr>
      <dsp:spPr>
        <a:xfrm>
          <a:off x="1058686" y="1808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 the next 3 slides I have added pictures of how to get started with any project</a:t>
          </a:r>
        </a:p>
      </dsp:txBody>
      <dsp:txXfrm>
        <a:off x="1058686" y="1808"/>
        <a:ext cx="9456913" cy="916611"/>
      </dsp:txXfrm>
    </dsp:sp>
    <dsp:sp modelId="{53D59FB7-032C-4786-95DC-B564E5353C80}">
      <dsp:nvSpPr>
        <dsp:cNvPr id="0" name=""/>
        <dsp:cNvSpPr/>
      </dsp:nvSpPr>
      <dsp:spPr>
        <a:xfrm>
          <a:off x="0" y="1147573"/>
          <a:ext cx="10515600" cy="9166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761F59-3AEC-4B10-822E-03C3235AAC42}">
      <dsp:nvSpPr>
        <dsp:cNvPr id="0" name=""/>
        <dsp:cNvSpPr/>
      </dsp:nvSpPr>
      <dsp:spPr>
        <a:xfrm>
          <a:off x="277275" y="1353811"/>
          <a:ext cx="504136" cy="5041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EF27F8-E03C-4926-8D85-79BD9A7E334F}">
      <dsp:nvSpPr>
        <dsp:cNvPr id="0" name=""/>
        <dsp:cNvSpPr/>
      </dsp:nvSpPr>
      <dsp:spPr>
        <a:xfrm>
          <a:off x="1058686" y="1147573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It is always important to get an inventory of parts to see what you have and what you might need.</a:t>
          </a:r>
        </a:p>
      </dsp:txBody>
      <dsp:txXfrm>
        <a:off x="1058686" y="1147573"/>
        <a:ext cx="9456913" cy="916611"/>
      </dsp:txXfrm>
    </dsp:sp>
    <dsp:sp modelId="{F886232E-61C3-4BF0-96A2-CDBB4F4771C0}">
      <dsp:nvSpPr>
        <dsp:cNvPr id="0" name=""/>
        <dsp:cNvSpPr/>
      </dsp:nvSpPr>
      <dsp:spPr>
        <a:xfrm>
          <a:off x="0" y="2293338"/>
          <a:ext cx="10515600" cy="9166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A58EF9-4F13-455F-B200-D940E16DD2F1}">
      <dsp:nvSpPr>
        <dsp:cNvPr id="0" name=""/>
        <dsp:cNvSpPr/>
      </dsp:nvSpPr>
      <dsp:spPr>
        <a:xfrm>
          <a:off x="277275" y="2499576"/>
          <a:ext cx="504136" cy="5041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8CF4CE-3EDD-4883-A0E8-51E0E485F92F}">
      <dsp:nvSpPr>
        <dsp:cNvPr id="0" name=""/>
        <dsp:cNvSpPr/>
      </dsp:nvSpPr>
      <dsp:spPr>
        <a:xfrm>
          <a:off x="1058686" y="2293338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Once you have everything together it is important to do a functions check to see that everything is working properly. </a:t>
          </a:r>
        </a:p>
      </dsp:txBody>
      <dsp:txXfrm>
        <a:off x="1058686" y="2293338"/>
        <a:ext cx="9456913" cy="916611"/>
      </dsp:txXfrm>
    </dsp:sp>
    <dsp:sp modelId="{77D77F1C-E242-4586-A803-58C4D50CEBA8}">
      <dsp:nvSpPr>
        <dsp:cNvPr id="0" name=""/>
        <dsp:cNvSpPr/>
      </dsp:nvSpPr>
      <dsp:spPr>
        <a:xfrm>
          <a:off x="0" y="3439103"/>
          <a:ext cx="10515600" cy="9166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D97985-6D37-4B61-A9CF-8B0EE878DAF8}">
      <dsp:nvSpPr>
        <dsp:cNvPr id="0" name=""/>
        <dsp:cNvSpPr/>
      </dsp:nvSpPr>
      <dsp:spPr>
        <a:xfrm>
          <a:off x="277275" y="3645341"/>
          <a:ext cx="504136" cy="50413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A8653C-4DFB-463A-8A9F-0B41C9828C6E}">
      <dsp:nvSpPr>
        <dsp:cNvPr id="0" name=""/>
        <dsp:cNvSpPr/>
      </dsp:nvSpPr>
      <dsp:spPr>
        <a:xfrm>
          <a:off x="1058686" y="3439103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Once everything is running to your liking it is a goof time to check what networks are available to you in order to get started.</a:t>
          </a:r>
        </a:p>
      </dsp:txBody>
      <dsp:txXfrm>
        <a:off x="1058686" y="3439103"/>
        <a:ext cx="9456913" cy="9166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453E4-560E-6573-07BB-429E9F69A4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A8E2D5-300D-E9D5-B7E7-F0279089A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AA7B3-33D7-107D-E8A1-A14B94539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D841-2450-44BB-BD90-A7CD698EE79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2F68B-D5B2-8912-ACD0-946A85125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4CB9B-6F40-C7FC-2C49-535718558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58F00-C617-4709-9516-E444CAB8D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21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DBA36-581D-FFDF-3BB3-8C46055A8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C861B6-CA81-D0BA-7866-A80AC2AB0F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AB5E6-E182-F68B-DBDA-77724B375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D841-2450-44BB-BD90-A7CD698EE79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9AA1D-20C2-8D46-FDE7-613AFBBB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661E8-1633-134A-9629-BF5778381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58F00-C617-4709-9516-E444CAB8D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17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4FAE03-9180-7977-557A-6DBAB9C7F7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6373B5-3AC6-A9DA-85E8-84DE13C893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2475F-9681-F63F-CDBB-8FCF1ABB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D841-2450-44BB-BD90-A7CD698EE79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7FE47-CD10-0B51-2293-905ED8290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B95B1-8825-BD13-BD28-270ABB4CA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58F00-C617-4709-9516-E444CAB8D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2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48A36-3F9D-35D3-0971-EB195B482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53211-A6BA-1E95-7C33-A3A2B046C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0B7E8-CAD7-A803-7595-09A8CF3F6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D841-2450-44BB-BD90-A7CD698EE79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4730E-34F8-D675-C0D8-50C8A62EA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67405-5A24-868C-FB68-4F6D9DDAC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58F00-C617-4709-9516-E444CAB8D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2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FFFEC-70B5-04D2-5A76-1C0551302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6A2C29-B8C4-CB55-5203-5919E714E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98BCC-53CA-3A95-106B-D68F05521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D841-2450-44BB-BD90-A7CD698EE79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620DB-5334-E4E0-9B91-59E8849E4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9953E-31E2-5072-B74F-289E135D7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58F00-C617-4709-9516-E444CAB8D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89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FD98B-FF0F-6CC1-521C-837AAE9E2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4E9E4-EC85-C5A6-CB6B-9175E6E897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C20E77-6D78-5B72-EC4B-138B017BC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D8757-D355-F9F4-0F0D-27F2799B3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D841-2450-44BB-BD90-A7CD698EE79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47C992-D914-87F2-B5C5-57651DEA5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E8C8D-D481-7DFE-EB78-E5C27890A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58F00-C617-4709-9516-E444CAB8D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15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DC654-5DB6-938D-BC0E-918929FD1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A3D6D9-15F2-EF22-EA20-79F4546DD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1385EF-3EE6-D58E-A7D1-D9A40CF5A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857553-909A-4E43-B1A1-D8E0D48FEE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91177F-C25E-A42C-107A-373655876E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D39720-31DF-B5EF-3694-D143F06CD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D841-2450-44BB-BD90-A7CD698EE79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2EF72B-620F-2460-120A-D0CFAB069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75D1A8-1AA0-F288-4A30-5C578EC21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58F00-C617-4709-9516-E444CAB8D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406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D4BA5-A6B3-457E-61F9-7F947DB3E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164753-D7AD-8128-AAA0-FC2DF3B4F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D841-2450-44BB-BD90-A7CD698EE79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A7D23A-E812-D1AC-E77B-A35CDB780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59124B-FB46-00A0-7893-A063E35A6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58F00-C617-4709-9516-E444CAB8D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9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E8B977-A437-647A-D42D-959A27C15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D841-2450-44BB-BD90-A7CD698EE79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ACE431-BCB2-E0CC-74A3-A7D4A0B1C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15408-D0E3-AFD3-434A-F81A6EE04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58F00-C617-4709-9516-E444CAB8D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68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90734-8042-6DB6-CC06-D44F33976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B0544-0F0F-A07C-E3C2-BB12AF704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62C3A-5634-19A6-AD3F-A04C6BB56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B5CA1D-2B87-CA96-E7E5-CEE9F96C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D841-2450-44BB-BD90-A7CD698EE79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F948B-0720-522A-7DC8-C73CAE530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630B8-A1DB-2E56-4A44-0083723D5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58F00-C617-4709-9516-E444CAB8D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91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C572C-1AD8-E2A5-2FDC-C79E96A26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1894E0-758A-C04A-E08D-6A8D8F1308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ED772-D3D5-4660-5137-A67D94428E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58D8E-71C8-756C-B30F-0A9FA1701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D841-2450-44BB-BD90-A7CD698EE79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BC992-4371-03D4-386E-F9107FE31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B79BE-D342-5B74-ACA8-471CE8C10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58F00-C617-4709-9516-E444CAB8D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710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D3291E-94CA-6DC1-9904-AF08EB418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AFAF8-9C0E-16C4-DBAA-2A7587E6C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75B39-42C5-AF54-53AB-1880B0991F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9D841-2450-44BB-BD90-A7CD698EE79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B9BE2-CDFE-DAD2-2E8B-5917E4182C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43ECC-D010-6A25-19BE-EE4D965DA9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58F00-C617-4709-9516-E444CAB8D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2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een colour on the traffic light">
            <a:extLst>
              <a:ext uri="{FF2B5EF4-FFF2-40B4-BE49-F238E27FC236}">
                <a16:creationId xmlns:a16="http://schemas.microsoft.com/office/drawing/2014/main" id="{055E319E-33F5-B4F0-3A0B-F947533E9C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3390" b="234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C6D072-54E6-A0BA-48BE-36C2026C58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Ceis114 IoT streetlights.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FCBC51-5D2F-D77E-6AA4-492D50DC1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By Jason Nguyen-Duran</a:t>
            </a:r>
          </a:p>
        </p:txBody>
      </p:sp>
    </p:spTree>
    <p:extLst>
      <p:ext uri="{BB962C8B-B14F-4D97-AF65-F5344CB8AC3E}">
        <p14:creationId xmlns:p14="http://schemas.microsoft.com/office/powerpoint/2010/main" val="868643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21EB42-4F7B-151B-F9EA-0E877E56D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sz="4000" dirty="0"/>
              <a:t>2-way road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BF613-D078-8FD8-C5C3-B20C0A55E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anchor="ctr">
            <a:normAutofit/>
          </a:bodyPr>
          <a:lstStyle/>
          <a:p>
            <a:r>
              <a:rPr lang="en-US" sz="2000" dirty="0"/>
              <a:t>Just like the last circuit this one is a traditional road, but now we have 2 sets of lights which indicate an intersection.</a:t>
            </a:r>
          </a:p>
          <a:p>
            <a:r>
              <a:rPr lang="en-US" sz="2000" dirty="0"/>
              <a:t>The stoplights in this circuit are on timers, in the real world some intersections are on timers or will have sensors/ cameras that will tell the lights to change.</a:t>
            </a:r>
          </a:p>
        </p:txBody>
      </p:sp>
    </p:spTree>
    <p:extLst>
      <p:ext uri="{BB962C8B-B14F-4D97-AF65-F5344CB8AC3E}">
        <p14:creationId xmlns:p14="http://schemas.microsoft.com/office/powerpoint/2010/main" val="220285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Picture of circuit with working LEDs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1700"/>
              <a:t>ESP 32 Board, Colored LEDs: Red, Yellow and Green (two sets),Wires, and 2 Breadboards.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1700"/>
              <a:t>In this picture we see that one light is red and one is green.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1700"/>
              <a:t> Just like in real life at an intersection.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/>
          </a:p>
        </p:txBody>
      </p:sp>
      <p:pic>
        <p:nvPicPr>
          <p:cNvPr id="5" name="Picture Placeholder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91DE17C-3DE8-1435-A259-1195B00CF4C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184" y="883539"/>
            <a:ext cx="6922008" cy="519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57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EE61A-1F39-5688-3355-555A770F9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crosswalk with timer.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32FE4-A7AB-98A5-9547-02DCAEA55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this part of the circuit  I have added a crosswalk. </a:t>
            </a:r>
          </a:p>
          <a:p>
            <a:r>
              <a:rPr lang="en-US" dirty="0"/>
              <a:t>Just like in real life people need to cross and it is necessary to have a crosswalk integrated into the system.</a:t>
            </a:r>
          </a:p>
          <a:p>
            <a:r>
              <a:rPr lang="en-US" dirty="0"/>
              <a:t>The integration of the crosswalk will make it so it is safe to walk across the street even while there is traffic. </a:t>
            </a:r>
          </a:p>
        </p:txBody>
      </p:sp>
    </p:spTree>
    <p:extLst>
      <p:ext uri="{BB962C8B-B14F-4D97-AF65-F5344CB8AC3E}">
        <p14:creationId xmlns:p14="http://schemas.microsoft.com/office/powerpoint/2010/main" val="1433115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Picture of circuit with working LEDs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200" dirty="0"/>
              <a:t>ESP 32 Board, Colored LEDs: Red, Yellow and Green (two sets), Push Button, Wires, and 2 Breadboards.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200" dirty="0"/>
              <a:t>In this picture we added a push button which represents the buttons that are present on a crosswalk.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200" dirty="0"/>
              <a:t>Once the button is pressed it will cycle both intersections to a red light and tell the pedestrian when it is safe to cross.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BAF5611-3F9C-352C-CCD3-B2476E55822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42" r="2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04767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Screenshot of code in Arduino IDE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700"/>
              <a:t>In this snip-it of code you can see which wires need to go to a specific pin in order to function properly</a:t>
            </a:r>
            <a:r>
              <a:rPr lang="en-US" sz="1700" b="1"/>
              <a:t>. </a:t>
            </a:r>
          </a:p>
        </p:txBody>
      </p:sp>
      <p:pic>
        <p:nvPicPr>
          <p:cNvPr id="11" name="Picture Placeholder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0887214-6A12-F8B7-B06E-731EE512E03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184" y="1541130"/>
            <a:ext cx="6922008" cy="387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95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Screenshot of Serial Monitor in Arduino IDE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700" dirty="0"/>
              <a:t>In the serial monitor it shows how the cross walk will work in theory.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700" dirty="0"/>
              <a:t>Once the button is pressed it will tell you when to cross and how long you must cross to be safe. </a:t>
            </a:r>
          </a:p>
          <a:p>
            <a:endParaRPr lang="en-US" sz="1700" b="1" dirty="0"/>
          </a:p>
        </p:txBody>
      </p:sp>
      <p:pic>
        <p:nvPicPr>
          <p:cNvPr id="5" name="Picture Placeholder 4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9C4788A1-BA7F-F80B-CFC1-73D41034D19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40" y="841248"/>
            <a:ext cx="3724296" cy="527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53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6EC3A5-4DB6-CE84-6933-49B78337D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6" y="1076324"/>
            <a:ext cx="6272784" cy="1535051"/>
          </a:xfrm>
        </p:spPr>
        <p:txBody>
          <a:bodyPr anchor="b">
            <a:normAutofit/>
          </a:bodyPr>
          <a:lstStyle/>
          <a:p>
            <a:r>
              <a:rPr lang="en-US" sz="5200"/>
              <a:t>Adding a LCD display.</a:t>
            </a:r>
          </a:p>
        </p:txBody>
      </p:sp>
      <p:pic>
        <p:nvPicPr>
          <p:cNvPr id="5" name="Picture 4" descr="Display with stock market charts">
            <a:extLst>
              <a:ext uri="{FF2B5EF4-FFF2-40B4-BE49-F238E27FC236}">
                <a16:creationId xmlns:a16="http://schemas.microsoft.com/office/drawing/2014/main" id="{3B2F1C8C-3465-18D3-CF7E-D08C09CCE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73" r="9575" b="-1"/>
          <a:stretch/>
        </p:blipFill>
        <p:spPr>
          <a:xfrm>
            <a:off x="20" y="10"/>
            <a:ext cx="4505305" cy="6857990"/>
          </a:xfrm>
          <a:prstGeom prst="rect">
            <a:avLst/>
          </a:prstGeom>
        </p:spPr>
      </p:pic>
      <p:sp>
        <p:nvSpPr>
          <p:cNvPr id="11" name="!!accent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F6BEF-A1D4-5446-7405-CE49A1FC5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16" y="3351276"/>
            <a:ext cx="6272784" cy="2825686"/>
          </a:xfrm>
        </p:spPr>
        <p:txBody>
          <a:bodyPr>
            <a:normAutofit/>
          </a:bodyPr>
          <a:lstStyle/>
          <a:p>
            <a:r>
              <a:rPr lang="en-US" sz="2200"/>
              <a:t>The integration of the LCD display will tell the pedestrian that it is okay to walk just like in the real world when we have a walk sign or a red stop hand. </a:t>
            </a:r>
          </a:p>
          <a:p>
            <a:r>
              <a:rPr lang="en-US" sz="2200"/>
              <a:t>In the last circuit adding the button without the LCD display was to just make sure that the circuit worked.</a:t>
            </a:r>
          </a:p>
          <a:p>
            <a:r>
              <a:rPr lang="en-US" sz="2200"/>
              <a:t>The LCD display is a real world application.</a:t>
            </a:r>
          </a:p>
          <a:p>
            <a:pPr marL="0" indent="0">
              <a:buNone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600720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Picture of circuit with working LEDs and LCD display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1700"/>
              <a:t>ESP 32 Board, Colored LEDs: Red, Yellow and Green (two sets), Push Button, LCD Unit  with Message Display, Wires, 2 Breadboards.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1700"/>
              <a:t>In a final circuit I found it was best to use the same color for the same parts and use different color wires for different components.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/>
          </a:p>
        </p:txBody>
      </p:sp>
      <p:pic>
        <p:nvPicPr>
          <p:cNvPr id="5" name="Picture Placeholder 4" descr="A picture containing sport&#10;&#10;Description automatically generated">
            <a:extLst>
              <a:ext uri="{FF2B5EF4-FFF2-40B4-BE49-F238E27FC236}">
                <a16:creationId xmlns:a16="http://schemas.microsoft.com/office/drawing/2014/main" id="{CB8BA08E-8484-723E-D6F1-D26D2AC99D7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2" r="22412"/>
          <a:stretch>
            <a:fillRect/>
          </a:stretch>
        </p:blipFill>
        <p:spPr>
          <a:xfrm rot="5400000">
            <a:off x="5815996" y="18288"/>
            <a:ext cx="5092383" cy="69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76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Screenshot of code in Arduino IDE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Screenshot of code in Arduino IDE showing.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Even though we are just building on the circuit it is always good to check all lines of code to ensure everything is proper and up to standard.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/>
          </a:p>
        </p:txBody>
      </p:sp>
      <p:pic>
        <p:nvPicPr>
          <p:cNvPr id="5" name="Picture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8A624A1-9010-75D6-A860-55A74B769E7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" b="70"/>
          <a:stretch>
            <a:fillRect/>
          </a:stretch>
        </p:blipFill>
        <p:spPr>
          <a:xfrm>
            <a:off x="4901184" y="930376"/>
            <a:ext cx="6922008" cy="509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7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Screenshot of Serial Monitor in Arduino IDE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Screenshot of output in Serial Monitor.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Just like the last the last serial monitor this is what you will see on the LCD display just like in real life. </a:t>
            </a:r>
          </a:p>
        </p:txBody>
      </p:sp>
      <p:pic>
        <p:nvPicPr>
          <p:cNvPr id="8" name="Picture Placeholder 7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32B88287-17B4-5C83-FB60-F9474751B0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10878"/>
          <a:stretch>
            <a:fillRect/>
          </a:stretch>
        </p:blipFill>
        <p:spPr>
          <a:xfrm>
            <a:off x="4901184" y="933746"/>
            <a:ext cx="6922008" cy="509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17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D89A17-BA65-EB73-1800-49EFAC527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dirty="0"/>
              <a:t>Getting started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00A546D-487E-28EA-A506-6F7E14BC49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2460574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8781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Freeform: Shape 10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2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FEA54E-F124-4DCB-1D77-9209AB14B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Challenges I faced.</a:t>
            </a: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E057CD-201D-659C-CC70-F1D2B3D28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34149" y="932688"/>
            <a:ext cx="5916603" cy="49926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When I 1</a:t>
            </a:r>
            <a:r>
              <a:rPr lang="en-US" sz="2000" baseline="30000"/>
              <a:t>st</a:t>
            </a:r>
            <a:r>
              <a:rPr lang="en-US" sz="2000"/>
              <a:t> started, I struggled with picturing what the next step was and how it would be wired, This taught me that staying organized and leaving room for future add-ons is essential to being successful.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I also struggled with understanding the code and how it worked. After, reading and checking the different add-on’s, I noticed/ learned that the different lines tell the circuit what to do, how to do it, and when to do it. </a:t>
            </a:r>
          </a:p>
        </p:txBody>
      </p:sp>
    </p:spTree>
    <p:extLst>
      <p:ext uri="{BB962C8B-B14F-4D97-AF65-F5344CB8AC3E}">
        <p14:creationId xmlns:p14="http://schemas.microsoft.com/office/powerpoint/2010/main" val="148391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6009AE-98F4-862A-81CC-87395727A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Skills I’ve learned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7EC8AF-F4E7-D183-22E4-C81556414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34149" y="932688"/>
            <a:ext cx="5916603" cy="49926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I have learned how to stay organized and the importance of thinking before you do.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I have learned how to check the code and understand the importance of each line.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I have learned how to properly use and wire a different components such as ESP 32 Board, Colored LEDs, Push Button, LCD Unit  with Message Display, and Breadboards.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I have learned the importance of using the serial monitor to check the function of different components.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I now know that I have the necessary skills in order to wire, check, run, and troubleshoot circuits. </a:t>
            </a:r>
          </a:p>
        </p:txBody>
      </p:sp>
    </p:spTree>
    <p:extLst>
      <p:ext uri="{BB962C8B-B14F-4D97-AF65-F5344CB8AC3E}">
        <p14:creationId xmlns:p14="http://schemas.microsoft.com/office/powerpoint/2010/main" val="1827894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255C10-372B-6961-9E29-998CDCDF3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Conclusion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B11F48-4B8C-96F5-1EBE-7CF3A73D0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34149" y="932688"/>
            <a:ext cx="5916603" cy="49926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At the end of this course, I have learned how Streetlights work and communicate with all of the different components of the circuit in order to keep everyone safe.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I have learned that it is important to have very good attention to detail in order to check all components, where they are plugged in and how the code is written.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This was a very good way to learn how real systems work because on a small circuit it is easier to keep track of the components and wires. It is also safer.  </a:t>
            </a:r>
          </a:p>
        </p:txBody>
      </p:sp>
    </p:spTree>
    <p:extLst>
      <p:ext uri="{BB962C8B-B14F-4D97-AF65-F5344CB8AC3E}">
        <p14:creationId xmlns:p14="http://schemas.microsoft.com/office/powerpoint/2010/main" val="3352328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4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/>
              <a:t>Inventory (Picture)</a:t>
            </a:r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479" y="2688336"/>
            <a:ext cx="4498848" cy="35844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800"/>
              <a:t>-ESP 32 Board,Colored LEDs: Red, Yellow, Green, and Blue, 220 Ohm Resistors (optional),Wires, (2) Breadboard(s), LCD Unit with I2C Adapter, Active Buzzer, Mini Router, Push Button(s), and PIR Motion Sensor.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800"/>
              <a:t>-While keeping organized there is no right or wrong way but I always do it in a manor that suites myself.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  <a:p>
            <a:pPr lvl="0" indent="-228600">
              <a:buFont typeface="Arial" panose="020B0604020202020204" pitchFamily="34" charset="0"/>
              <a:buChar char="•"/>
            </a:pPr>
            <a:endParaRPr lang="en-US" sz="180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  <p:pic>
        <p:nvPicPr>
          <p:cNvPr id="10" name="Picture Placeholder 9" descr="A picture containing text&#10;&#10;Description automatically generated">
            <a:extLst>
              <a:ext uri="{FF2B5EF4-FFF2-40B4-BE49-F238E27FC236}">
                <a16:creationId xmlns:a16="http://schemas.microsoft.com/office/drawing/2014/main" id="{098E521D-7848-A14F-4B9D-03BC3DE1AAE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" r="24259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4618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/>
              <a:t>ESP32 (Picture)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479" y="2688336"/>
            <a:ext cx="4498848" cy="35844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-Microcontroller mounted and powered ON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- This picture shows the ESP32 plugged in, working, and ready to go.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  <a:p>
            <a:pPr lvl="0" indent="-228600">
              <a:buFont typeface="Arial" panose="020B0604020202020204" pitchFamily="34" charset="0"/>
              <a:buChar char="•"/>
            </a:pPr>
            <a:endParaRPr lang="en-US" sz="180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  <p:pic>
        <p:nvPicPr>
          <p:cNvPr id="4" name="Picture Placeholder 3" descr="Text&#10;&#10;Description automatically generated">
            <a:extLst>
              <a:ext uri="{FF2B5EF4-FFF2-40B4-BE49-F238E27FC236}">
                <a16:creationId xmlns:a16="http://schemas.microsoft.com/office/drawing/2014/main" id="{29EFB8A5-447F-44DF-6F5E-40F392BFBFF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1" r="6245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9344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Installation of Arduino IDE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700"/>
              <a:t>- Screenshot of Arduino IDE with </a:t>
            </a:r>
            <a:r>
              <a:rPr lang="en-US" sz="1700" b="1"/>
              <a:t>Port </a:t>
            </a:r>
            <a:r>
              <a:rPr lang="en-US" sz="1700"/>
              <a:t>selected from Tools menu.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/>
              <a:t>- While using Arduino or any type of program it is important to make sure your device is registering the equipment properly. </a:t>
            </a:r>
            <a:endParaRPr lang="en-US" sz="1700" b="1"/>
          </a:p>
        </p:txBody>
      </p:sp>
      <p:pic>
        <p:nvPicPr>
          <p:cNvPr id="9" name="Picture Placeholder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56A2E94-6491-1BE9-B94B-BE356DD389A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5" b="5115"/>
          <a:stretch>
            <a:fillRect/>
          </a:stretch>
        </p:blipFill>
        <p:spPr>
          <a:xfrm>
            <a:off x="4901184" y="931598"/>
            <a:ext cx="6922008" cy="509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03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ESP32 WiFi Scan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Screenshot of </a:t>
            </a:r>
            <a:r>
              <a:rPr lang="en-US" sz="1700" b="1" dirty="0"/>
              <a:t>Serial Monitor </a:t>
            </a:r>
            <a:r>
              <a:rPr lang="en-US" sz="1700" dirty="0"/>
              <a:t>in Arduino IDE showing the available networks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Utilizing the Serial Monitor function with the ESP32 </a:t>
            </a:r>
            <a:r>
              <a:rPr lang="en-US" sz="1700" dirty="0" err="1"/>
              <a:t>WiFi</a:t>
            </a:r>
            <a:r>
              <a:rPr lang="en-US" sz="1700" dirty="0"/>
              <a:t> scan we can search for any available Networks we might want to use. </a:t>
            </a:r>
          </a:p>
        </p:txBody>
      </p:sp>
      <p:pic>
        <p:nvPicPr>
          <p:cNvPr id="5" name="Picture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D55E99F-29DB-4CBE-14EE-A679D18D40D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6" b="6446"/>
          <a:stretch>
            <a:fillRect/>
          </a:stretch>
        </p:blipFill>
        <p:spPr>
          <a:xfrm>
            <a:off x="4901184" y="933104"/>
            <a:ext cx="6922008" cy="509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62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19622-ADF8-76C9-D8DE-93F99D64A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en-US" sz="2800"/>
              <a:t>Building the First circuit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D10FB-83A5-FFE3-85D1-D3C71517A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600"/>
              <a:t>Once we have all our parts it is time to create our first circuit. </a:t>
            </a:r>
          </a:p>
          <a:p>
            <a:r>
              <a:rPr lang="en-US" sz="1600"/>
              <a:t>Preparing everything before hand and making sure it all works properly is a great way to make sure you are ready.</a:t>
            </a:r>
          </a:p>
          <a:p>
            <a:r>
              <a:rPr lang="en-US" sz="1600"/>
              <a:t>Doing preparation work makes it easier to do the work because you won’t have to look for anything or need to troubleshoot.</a:t>
            </a:r>
          </a:p>
          <a:p>
            <a:r>
              <a:rPr lang="en-US" sz="1600"/>
              <a:t>This is a simple circuit like a 1 way street with a traditional stop light. </a:t>
            </a:r>
          </a:p>
        </p:txBody>
      </p:sp>
      <p:pic>
        <p:nvPicPr>
          <p:cNvPr id="7" name="Graphic 6" descr="Tools">
            <a:extLst>
              <a:ext uri="{FF2B5EF4-FFF2-40B4-BE49-F238E27FC236}">
                <a16:creationId xmlns:a16="http://schemas.microsoft.com/office/drawing/2014/main" id="{01C9FD25-98C1-5613-1ACF-3C19E9202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4144" y="841248"/>
            <a:ext cx="5276088" cy="527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52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Picture of circuit with working LEDs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1400"/>
              <a:t>ESP 32 Board, Colored LEDs: Red, Yellow and Green, Wires, and 2 Breadboard.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1400"/>
              <a:t>It is always important for any type of work to have good attention to detail. 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1400"/>
              <a:t>Paying close attention to what you are doing makes a successful project. 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1400"/>
              <a:t>While running the code if your lights are plugged in to the wrong pin the circuit will not perform in the desired way.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/>
          </a:p>
        </p:txBody>
      </p:sp>
      <p:pic>
        <p:nvPicPr>
          <p:cNvPr id="5" name="Picture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3B4F50-66FB-34C2-5517-3E6F4BBEF43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496" y="841248"/>
            <a:ext cx="4603383" cy="527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95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Screenshot of code in Arduino IDE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Screenshot of code in Arduino IDE.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Understanding and checking the code will ensure the proper running of the circuit. </a:t>
            </a:r>
          </a:p>
        </p:txBody>
      </p:sp>
      <p:pic>
        <p:nvPicPr>
          <p:cNvPr id="5" name="Picture Placeholder 4" descr="Text&#10;&#10;Description automatically generated">
            <a:extLst>
              <a:ext uri="{FF2B5EF4-FFF2-40B4-BE49-F238E27FC236}">
                <a16:creationId xmlns:a16="http://schemas.microsoft.com/office/drawing/2014/main" id="{B0E0CF7B-606E-9E24-B8A4-E69FCCC3C5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184" y="1169072"/>
            <a:ext cx="6922008" cy="462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293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1298</Words>
  <Application>Microsoft Office PowerPoint</Application>
  <PresentationFormat>Widescreen</PresentationFormat>
  <Paragraphs>82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Ceis114 IoT streetlights.</vt:lpstr>
      <vt:lpstr>Getting started</vt:lpstr>
      <vt:lpstr>Inventory (Picture)</vt:lpstr>
      <vt:lpstr>ESP32 (Picture)</vt:lpstr>
      <vt:lpstr>Installation of Arduino IDE</vt:lpstr>
      <vt:lpstr>ESP32 WiFi Scan</vt:lpstr>
      <vt:lpstr>Building the First circuit</vt:lpstr>
      <vt:lpstr>Picture of circuit with working LEDs</vt:lpstr>
      <vt:lpstr>Screenshot of code in Arduino IDE</vt:lpstr>
      <vt:lpstr>2-way road</vt:lpstr>
      <vt:lpstr>Picture of circuit with working LEDs</vt:lpstr>
      <vt:lpstr>Adding a crosswalk with timer.</vt:lpstr>
      <vt:lpstr>Picture of circuit with working LEDs</vt:lpstr>
      <vt:lpstr>Screenshot of code in Arduino IDE</vt:lpstr>
      <vt:lpstr>Screenshot of Serial Monitor in Arduino IDE</vt:lpstr>
      <vt:lpstr>Adding a LCD display.</vt:lpstr>
      <vt:lpstr>Picture of circuit with working LEDs and LCD display</vt:lpstr>
      <vt:lpstr>Screenshot of code in Arduino IDE</vt:lpstr>
      <vt:lpstr>Screenshot of Serial Monitor in Arduino IDE</vt:lpstr>
      <vt:lpstr>Challenges I faced.</vt:lpstr>
      <vt:lpstr>Skills I’ve learned 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Ceis114 IoT streetlights.</dc:title>
  <dc:creator>Jason Nguyen-Duran</dc:creator>
  <cp:lastModifiedBy>Jason Nguyen-Duran</cp:lastModifiedBy>
  <cp:revision>1</cp:revision>
  <dcterms:created xsi:type="dcterms:W3CDTF">2022-06-25T01:48:22Z</dcterms:created>
  <dcterms:modified xsi:type="dcterms:W3CDTF">2022-06-25T04:01:26Z</dcterms:modified>
</cp:coreProperties>
</file>