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B5918-ED64-4765-83B2-CA93D4E77782}" v="10" dt="2022-08-27T20:18:38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Nguyen-Duran" userId="fb15e03d0cc07300" providerId="LiveId" clId="{6F3B5918-ED64-4765-83B2-CA93D4E77782}"/>
    <pc:docChg chg="undo custSel addSld delSld modSld">
      <pc:chgData name="Jason Nguyen-Duran" userId="fb15e03d0cc07300" providerId="LiveId" clId="{6F3B5918-ED64-4765-83B2-CA93D4E77782}" dt="2022-08-27T20:18:38.556" v="4631" actId="33524"/>
      <pc:docMkLst>
        <pc:docMk/>
      </pc:docMkLst>
      <pc:sldChg chg="addSp modSp mod setBg setClrOvrMap">
        <pc:chgData name="Jason Nguyen-Duran" userId="fb15e03d0cc07300" providerId="LiveId" clId="{6F3B5918-ED64-4765-83B2-CA93D4E77782}" dt="2022-08-27T20:16:15.912" v="4616" actId="26606"/>
        <pc:sldMkLst>
          <pc:docMk/>
          <pc:sldMk cId="4060009051" sldId="256"/>
        </pc:sldMkLst>
        <pc:spChg chg="mod">
          <ac:chgData name="Jason Nguyen-Duran" userId="fb15e03d0cc07300" providerId="LiveId" clId="{6F3B5918-ED64-4765-83B2-CA93D4E77782}" dt="2022-08-27T20:16:15.912" v="4616" actId="26606"/>
          <ac:spMkLst>
            <pc:docMk/>
            <pc:sldMk cId="4060009051" sldId="256"/>
            <ac:spMk id="2" creationId="{2332163D-98D5-195D-1FC0-8A8E4B7F792D}"/>
          </ac:spMkLst>
        </pc:spChg>
        <pc:spChg chg="mod">
          <ac:chgData name="Jason Nguyen-Duran" userId="fb15e03d0cc07300" providerId="LiveId" clId="{6F3B5918-ED64-4765-83B2-CA93D4E77782}" dt="2022-08-27T20:16:15.912" v="4616" actId="26606"/>
          <ac:spMkLst>
            <pc:docMk/>
            <pc:sldMk cId="4060009051" sldId="256"/>
            <ac:spMk id="3" creationId="{996AB291-72E6-CE2F-0AE4-174B6EC7EF29}"/>
          </ac:spMkLst>
        </pc:spChg>
        <pc:spChg chg="add">
          <ac:chgData name="Jason Nguyen-Duran" userId="fb15e03d0cc07300" providerId="LiveId" clId="{6F3B5918-ED64-4765-83B2-CA93D4E77782}" dt="2022-08-27T20:16:15.912" v="4616" actId="26606"/>
          <ac:spMkLst>
            <pc:docMk/>
            <pc:sldMk cId="4060009051" sldId="256"/>
            <ac:spMk id="9" creationId="{71B2258F-86CA-4D4D-8270-BC05FCDEBFB3}"/>
          </ac:spMkLst>
        </pc:spChg>
        <pc:picChg chg="add">
          <ac:chgData name="Jason Nguyen-Duran" userId="fb15e03d0cc07300" providerId="LiveId" clId="{6F3B5918-ED64-4765-83B2-CA93D4E77782}" dt="2022-08-27T20:16:15.912" v="4616" actId="26606"/>
          <ac:picMkLst>
            <pc:docMk/>
            <pc:sldMk cId="4060009051" sldId="256"/>
            <ac:picMk id="5" creationId="{3FADED98-B21E-038D-F431-5939A489292E}"/>
          </ac:picMkLst>
        </pc:picChg>
      </pc:sldChg>
      <pc:sldChg chg="addSp delSp modSp mod setBg">
        <pc:chgData name="Jason Nguyen-Duran" userId="fb15e03d0cc07300" providerId="LiveId" clId="{6F3B5918-ED64-4765-83B2-CA93D4E77782}" dt="2022-08-27T20:16:26.542" v="4617" actId="26606"/>
        <pc:sldMkLst>
          <pc:docMk/>
          <pc:sldMk cId="1416752525" sldId="257"/>
        </pc:sldMkLst>
        <pc:spChg chg="mod">
          <ac:chgData name="Jason Nguyen-Duran" userId="fb15e03d0cc07300" providerId="LiveId" clId="{6F3B5918-ED64-4765-83B2-CA93D4E77782}" dt="2022-08-27T20:16:26.542" v="4617" actId="26606"/>
          <ac:spMkLst>
            <pc:docMk/>
            <pc:sldMk cId="1416752525" sldId="257"/>
            <ac:spMk id="2" creationId="{E125BD63-AD1D-271C-21F2-CCD90EEC78F8}"/>
          </ac:spMkLst>
        </pc:spChg>
        <pc:spChg chg="del">
          <ac:chgData name="Jason Nguyen-Duran" userId="fb15e03d0cc07300" providerId="LiveId" clId="{6F3B5918-ED64-4765-83B2-CA93D4E77782}" dt="2022-08-27T20:16:26.542" v="4617" actId="26606"/>
          <ac:spMkLst>
            <pc:docMk/>
            <pc:sldMk cId="1416752525" sldId="257"/>
            <ac:spMk id="3" creationId="{0D090CB0-E75F-AED8-F89A-4E9F6C2023CF}"/>
          </ac:spMkLst>
        </pc:spChg>
        <pc:spChg chg="add">
          <ac:chgData name="Jason Nguyen-Duran" userId="fb15e03d0cc07300" providerId="LiveId" clId="{6F3B5918-ED64-4765-83B2-CA93D4E77782}" dt="2022-08-27T20:16:26.542" v="4617" actId="26606"/>
          <ac:spMkLst>
            <pc:docMk/>
            <pc:sldMk cId="1416752525" sldId="257"/>
            <ac:spMk id="9" creationId="{3A5B4632-C963-4296-86F0-79AA9EA5AE98}"/>
          </ac:spMkLst>
        </pc:spChg>
        <pc:graphicFrameChg chg="add">
          <ac:chgData name="Jason Nguyen-Duran" userId="fb15e03d0cc07300" providerId="LiveId" clId="{6F3B5918-ED64-4765-83B2-CA93D4E77782}" dt="2022-08-27T20:16:26.542" v="4617" actId="26606"/>
          <ac:graphicFrameMkLst>
            <pc:docMk/>
            <pc:sldMk cId="1416752525" sldId="257"/>
            <ac:graphicFrameMk id="5" creationId="{AFE12B51-5C08-17D2-B7EB-E7B47A195DF8}"/>
          </ac:graphicFrameMkLst>
        </pc:graphicFrameChg>
      </pc:sldChg>
      <pc:sldChg chg="addSp modSp mod setBg">
        <pc:chgData name="Jason Nguyen-Duran" userId="fb15e03d0cc07300" providerId="LiveId" clId="{6F3B5918-ED64-4765-83B2-CA93D4E77782}" dt="2022-08-27T20:16:36.712" v="4618" actId="26606"/>
        <pc:sldMkLst>
          <pc:docMk/>
          <pc:sldMk cId="3614693682" sldId="258"/>
        </pc:sldMkLst>
        <pc:spChg chg="mod">
          <ac:chgData name="Jason Nguyen-Duran" userId="fb15e03d0cc07300" providerId="LiveId" clId="{6F3B5918-ED64-4765-83B2-CA93D4E77782}" dt="2022-08-27T20:16:36.712" v="4618" actId="26606"/>
          <ac:spMkLst>
            <pc:docMk/>
            <pc:sldMk cId="3614693682" sldId="258"/>
            <ac:spMk id="2" creationId="{4FB80F3C-C19F-08D4-62DB-440FE809AD96}"/>
          </ac:spMkLst>
        </pc:spChg>
        <pc:spChg chg="mod">
          <ac:chgData name="Jason Nguyen-Duran" userId="fb15e03d0cc07300" providerId="LiveId" clId="{6F3B5918-ED64-4765-83B2-CA93D4E77782}" dt="2022-08-27T20:16:36.712" v="4618" actId="26606"/>
          <ac:spMkLst>
            <pc:docMk/>
            <pc:sldMk cId="3614693682" sldId="258"/>
            <ac:spMk id="3" creationId="{30132EB1-7187-2B2D-3586-D025BD791B50}"/>
          </ac:spMkLst>
        </pc:spChg>
        <pc:spChg chg="add">
          <ac:chgData name="Jason Nguyen-Duran" userId="fb15e03d0cc07300" providerId="LiveId" clId="{6F3B5918-ED64-4765-83B2-CA93D4E77782}" dt="2022-08-27T20:16:36.712" v="4618" actId="26606"/>
          <ac:spMkLst>
            <pc:docMk/>
            <pc:sldMk cId="3614693682" sldId="258"/>
            <ac:spMk id="8" creationId="{827B839B-9ADE-406B-8590-F1CAEDED45A1}"/>
          </ac:spMkLst>
        </pc:spChg>
        <pc:spChg chg="add">
          <ac:chgData name="Jason Nguyen-Duran" userId="fb15e03d0cc07300" providerId="LiveId" clId="{6F3B5918-ED64-4765-83B2-CA93D4E77782}" dt="2022-08-27T20:16:36.712" v="4618" actId="26606"/>
          <ac:spMkLst>
            <pc:docMk/>
            <pc:sldMk cId="3614693682" sldId="258"/>
            <ac:spMk id="10" creationId="{CFE45BF0-46DB-408C-B5F7-7B11716805D4}"/>
          </ac:spMkLst>
        </pc:spChg>
        <pc:spChg chg="add">
          <ac:chgData name="Jason Nguyen-Duran" userId="fb15e03d0cc07300" providerId="LiveId" clId="{6F3B5918-ED64-4765-83B2-CA93D4E77782}" dt="2022-08-27T20:16:36.712" v="4618" actId="26606"/>
          <ac:spMkLst>
            <pc:docMk/>
            <pc:sldMk cId="3614693682" sldId="258"/>
            <ac:spMk id="12" creationId="{2AEBC8F2-97B1-41B4-93F1-2D289E197FBA}"/>
          </ac:spMkLst>
        </pc:spChg>
        <pc:spChg chg="add">
          <ac:chgData name="Jason Nguyen-Duran" userId="fb15e03d0cc07300" providerId="LiveId" clId="{6F3B5918-ED64-4765-83B2-CA93D4E77782}" dt="2022-08-27T20:16:36.712" v="4618" actId="26606"/>
          <ac:spMkLst>
            <pc:docMk/>
            <pc:sldMk cId="3614693682" sldId="258"/>
            <ac:spMk id="14" creationId="{472E3A19-F5D5-48FC-BB9C-48C2F68F598B}"/>
          </ac:spMkLst>
        </pc:spChg>
        <pc:spChg chg="add">
          <ac:chgData name="Jason Nguyen-Duran" userId="fb15e03d0cc07300" providerId="LiveId" clId="{6F3B5918-ED64-4765-83B2-CA93D4E77782}" dt="2022-08-27T20:16:36.712" v="4618" actId="26606"/>
          <ac:spMkLst>
            <pc:docMk/>
            <pc:sldMk cId="3614693682" sldId="258"/>
            <ac:spMk id="16" creationId="{7A62E32F-BB65-43A8-8EB5-92346890E549}"/>
          </ac:spMkLst>
        </pc:spChg>
        <pc:spChg chg="add">
          <ac:chgData name="Jason Nguyen-Duran" userId="fb15e03d0cc07300" providerId="LiveId" clId="{6F3B5918-ED64-4765-83B2-CA93D4E77782}" dt="2022-08-27T20:16:36.712" v="4618" actId="26606"/>
          <ac:spMkLst>
            <pc:docMk/>
            <pc:sldMk cId="3614693682" sldId="258"/>
            <ac:spMk id="18" creationId="{14E91B64-9FCC-451E-AFB4-A827D6329367}"/>
          </ac:spMkLst>
        </pc:spChg>
      </pc:sldChg>
      <pc:sldChg chg="addSp modSp mod setBg">
        <pc:chgData name="Jason Nguyen-Duran" userId="fb15e03d0cc07300" providerId="LiveId" clId="{6F3B5918-ED64-4765-83B2-CA93D4E77782}" dt="2022-08-27T20:16:44.704" v="4619" actId="26606"/>
        <pc:sldMkLst>
          <pc:docMk/>
          <pc:sldMk cId="2288496220" sldId="259"/>
        </pc:sldMkLst>
        <pc:spChg chg="mod">
          <ac:chgData name="Jason Nguyen-Duran" userId="fb15e03d0cc07300" providerId="LiveId" clId="{6F3B5918-ED64-4765-83B2-CA93D4E77782}" dt="2022-08-27T20:16:44.704" v="4619" actId="26606"/>
          <ac:spMkLst>
            <pc:docMk/>
            <pc:sldMk cId="2288496220" sldId="259"/>
            <ac:spMk id="2" creationId="{2E828DFE-5B0F-0A2E-2295-9A5736C63ED8}"/>
          </ac:spMkLst>
        </pc:spChg>
        <pc:spChg chg="mod">
          <ac:chgData name="Jason Nguyen-Duran" userId="fb15e03d0cc07300" providerId="LiveId" clId="{6F3B5918-ED64-4765-83B2-CA93D4E77782}" dt="2022-08-27T20:16:44.704" v="4619" actId="26606"/>
          <ac:spMkLst>
            <pc:docMk/>
            <pc:sldMk cId="2288496220" sldId="259"/>
            <ac:spMk id="5" creationId="{7D2C98A4-5030-2460-4B5C-B5BCAEBC9ED1}"/>
          </ac:spMkLst>
        </pc:spChg>
        <pc:spChg chg="add">
          <ac:chgData name="Jason Nguyen-Duran" userId="fb15e03d0cc07300" providerId="LiveId" clId="{6F3B5918-ED64-4765-83B2-CA93D4E77782}" dt="2022-08-27T20:16:44.704" v="4619" actId="26606"/>
          <ac:spMkLst>
            <pc:docMk/>
            <pc:sldMk cId="2288496220" sldId="259"/>
            <ac:spMk id="10" creationId="{AC5782D3-6CED-43A7-BE35-09C48F8091FB}"/>
          </ac:spMkLst>
        </pc:spChg>
        <pc:spChg chg="add">
          <ac:chgData name="Jason Nguyen-Duran" userId="fb15e03d0cc07300" providerId="LiveId" clId="{6F3B5918-ED64-4765-83B2-CA93D4E77782}" dt="2022-08-27T20:16:44.704" v="4619" actId="26606"/>
          <ac:spMkLst>
            <pc:docMk/>
            <pc:sldMk cId="2288496220" sldId="259"/>
            <ac:spMk id="12" creationId="{6721F593-ECD2-4B5B-AAE4-0866A4CDC970}"/>
          </ac:spMkLst>
        </pc:spChg>
        <pc:spChg chg="add">
          <ac:chgData name="Jason Nguyen-Duran" userId="fb15e03d0cc07300" providerId="LiveId" clId="{6F3B5918-ED64-4765-83B2-CA93D4E77782}" dt="2022-08-27T20:16:44.704" v="4619" actId="26606"/>
          <ac:spMkLst>
            <pc:docMk/>
            <pc:sldMk cId="2288496220" sldId="259"/>
            <ac:spMk id="14" creationId="{71DEE99F-D18C-4025-BA3F-CEBF5258ED3D}"/>
          </ac:spMkLst>
        </pc:spChg>
        <pc:spChg chg="add">
          <ac:chgData name="Jason Nguyen-Duran" userId="fb15e03d0cc07300" providerId="LiveId" clId="{6F3B5918-ED64-4765-83B2-CA93D4E77782}" dt="2022-08-27T20:16:44.704" v="4619" actId="26606"/>
          <ac:spMkLst>
            <pc:docMk/>
            <pc:sldMk cId="2288496220" sldId="259"/>
            <ac:spMk id="16" creationId="{976FA5D9-3A7C-4FA7-9BA8-1905D703FD77}"/>
          </ac:spMkLst>
        </pc:spChg>
        <pc:spChg chg="add">
          <ac:chgData name="Jason Nguyen-Duran" userId="fb15e03d0cc07300" providerId="LiveId" clId="{6F3B5918-ED64-4765-83B2-CA93D4E77782}" dt="2022-08-27T20:16:44.704" v="4619" actId="26606"/>
          <ac:spMkLst>
            <pc:docMk/>
            <pc:sldMk cId="2288496220" sldId="259"/>
            <ac:spMk id="18" creationId="{4652D57C-331F-43B8-9C07-69FBA9C0279E}"/>
          </ac:spMkLst>
        </pc:spChg>
        <pc:picChg chg="mod">
          <ac:chgData name="Jason Nguyen-Duran" userId="fb15e03d0cc07300" providerId="LiveId" clId="{6F3B5918-ED64-4765-83B2-CA93D4E77782}" dt="2022-08-27T20:16:44.704" v="4619" actId="26606"/>
          <ac:picMkLst>
            <pc:docMk/>
            <pc:sldMk cId="2288496220" sldId="259"/>
            <ac:picMk id="4" creationId="{8AF6E76B-B52D-6691-E6DB-450F21F31F83}"/>
          </ac:picMkLst>
        </pc:picChg>
      </pc:sldChg>
      <pc:sldChg chg="addSp delSp modSp mod">
        <pc:chgData name="Jason Nguyen-Duran" userId="fb15e03d0cc07300" providerId="LiveId" clId="{6F3B5918-ED64-4765-83B2-CA93D4E77782}" dt="2022-08-27T20:17:04.812" v="4620" actId="26606"/>
        <pc:sldMkLst>
          <pc:docMk/>
          <pc:sldMk cId="1471174677" sldId="260"/>
        </pc:sldMkLst>
        <pc:spChg chg="mod">
          <ac:chgData name="Jason Nguyen-Duran" userId="fb15e03d0cc07300" providerId="LiveId" clId="{6F3B5918-ED64-4765-83B2-CA93D4E77782}" dt="2022-08-18T01:14:46.212" v="8" actId="20577"/>
          <ac:spMkLst>
            <pc:docMk/>
            <pc:sldMk cId="1471174677" sldId="260"/>
            <ac:spMk id="2" creationId="{04F8E145-472B-F862-EEA0-EE0991E69130}"/>
          </ac:spMkLst>
        </pc:spChg>
        <pc:spChg chg="del mod">
          <ac:chgData name="Jason Nguyen-Duran" userId="fb15e03d0cc07300" providerId="LiveId" clId="{6F3B5918-ED64-4765-83B2-CA93D4E77782}" dt="2022-08-27T20:17:04.812" v="4620" actId="26606"/>
          <ac:spMkLst>
            <pc:docMk/>
            <pc:sldMk cId="1471174677" sldId="260"/>
            <ac:spMk id="3" creationId="{DFE25455-822E-9422-22F6-DFF5F6C418C3}"/>
          </ac:spMkLst>
        </pc:spChg>
        <pc:graphicFrameChg chg="add">
          <ac:chgData name="Jason Nguyen-Duran" userId="fb15e03d0cc07300" providerId="LiveId" clId="{6F3B5918-ED64-4765-83B2-CA93D4E77782}" dt="2022-08-27T20:17:04.812" v="4620" actId="26606"/>
          <ac:graphicFrameMkLst>
            <pc:docMk/>
            <pc:sldMk cId="1471174677" sldId="260"/>
            <ac:graphicFrameMk id="5" creationId="{E494E62E-8224-B63C-9D0D-EAFD6C64AB17}"/>
          </ac:graphicFrameMkLst>
        </pc:graphicFrameChg>
      </pc:sldChg>
      <pc:sldChg chg="addSp modSp mod setBg">
        <pc:chgData name="Jason Nguyen-Duran" userId="fb15e03d0cc07300" providerId="LiveId" clId="{6F3B5918-ED64-4765-83B2-CA93D4E77782}" dt="2022-08-27T20:17:15.547" v="4621" actId="26606"/>
        <pc:sldMkLst>
          <pc:docMk/>
          <pc:sldMk cId="32476880" sldId="261"/>
        </pc:sldMkLst>
        <pc:spChg chg="mod">
          <ac:chgData name="Jason Nguyen-Duran" userId="fb15e03d0cc07300" providerId="LiveId" clId="{6F3B5918-ED64-4765-83B2-CA93D4E77782}" dt="2022-08-27T20:17:15.547" v="4621" actId="26606"/>
          <ac:spMkLst>
            <pc:docMk/>
            <pc:sldMk cId="32476880" sldId="261"/>
            <ac:spMk id="2" creationId="{AB00995D-01D5-2CF2-1BD8-B8B2CFA2708D}"/>
          </ac:spMkLst>
        </pc:spChg>
        <pc:spChg chg="mod">
          <ac:chgData name="Jason Nguyen-Duran" userId="fb15e03d0cc07300" providerId="LiveId" clId="{6F3B5918-ED64-4765-83B2-CA93D4E77782}" dt="2022-08-27T20:17:15.547" v="4621" actId="26606"/>
          <ac:spMkLst>
            <pc:docMk/>
            <pc:sldMk cId="32476880" sldId="261"/>
            <ac:spMk id="3" creationId="{ACD1F162-A548-CA0E-6847-B0786AE571D8}"/>
          </ac:spMkLst>
        </pc:spChg>
        <pc:spChg chg="add">
          <ac:chgData name="Jason Nguyen-Duran" userId="fb15e03d0cc07300" providerId="LiveId" clId="{6F3B5918-ED64-4765-83B2-CA93D4E77782}" dt="2022-08-27T20:17:15.547" v="4621" actId="26606"/>
          <ac:spMkLst>
            <pc:docMk/>
            <pc:sldMk cId="32476880" sldId="261"/>
            <ac:spMk id="9" creationId="{2B1D4F77-A17C-43D7-B7FA-545148E4E93D}"/>
          </ac:spMkLst>
        </pc:spChg>
        <pc:picChg chg="add">
          <ac:chgData name="Jason Nguyen-Duran" userId="fb15e03d0cc07300" providerId="LiveId" clId="{6F3B5918-ED64-4765-83B2-CA93D4E77782}" dt="2022-08-27T20:17:15.547" v="4621" actId="26606"/>
          <ac:picMkLst>
            <pc:docMk/>
            <pc:sldMk cId="32476880" sldId="261"/>
            <ac:picMk id="5" creationId="{EE6C4063-3AF3-0C9D-AEDB-9A68EBDD086C}"/>
          </ac:picMkLst>
        </pc:picChg>
      </pc:sldChg>
      <pc:sldChg chg="addSp modSp new mod setBg">
        <pc:chgData name="Jason Nguyen-Duran" userId="fb15e03d0cc07300" providerId="LiveId" clId="{6F3B5918-ED64-4765-83B2-CA93D4E77782}" dt="2022-08-27T20:17:30.348" v="4622" actId="26606"/>
        <pc:sldMkLst>
          <pc:docMk/>
          <pc:sldMk cId="763246906" sldId="262"/>
        </pc:sldMkLst>
        <pc:spChg chg="mod">
          <ac:chgData name="Jason Nguyen-Duran" userId="fb15e03d0cc07300" providerId="LiveId" clId="{6F3B5918-ED64-4765-83B2-CA93D4E77782}" dt="2022-08-27T20:17:30.348" v="4622" actId="26606"/>
          <ac:spMkLst>
            <pc:docMk/>
            <pc:sldMk cId="763246906" sldId="262"/>
            <ac:spMk id="2" creationId="{465E5145-A6F2-A07E-A2B8-3B28ECF6ABED}"/>
          </ac:spMkLst>
        </pc:spChg>
        <pc:spChg chg="mod">
          <ac:chgData name="Jason Nguyen-Duran" userId="fb15e03d0cc07300" providerId="LiveId" clId="{6F3B5918-ED64-4765-83B2-CA93D4E77782}" dt="2022-08-27T20:17:30.348" v="4622" actId="26606"/>
          <ac:spMkLst>
            <pc:docMk/>
            <pc:sldMk cId="763246906" sldId="262"/>
            <ac:spMk id="3" creationId="{117ADC7D-F760-484D-F256-66181FF3DC18}"/>
          </ac:spMkLst>
        </pc:spChg>
        <pc:spChg chg="add">
          <ac:chgData name="Jason Nguyen-Duran" userId="fb15e03d0cc07300" providerId="LiveId" clId="{6F3B5918-ED64-4765-83B2-CA93D4E77782}" dt="2022-08-27T20:17:30.348" v="4622" actId="26606"/>
          <ac:spMkLst>
            <pc:docMk/>
            <pc:sldMk cId="763246906" sldId="262"/>
            <ac:spMk id="9" creationId="{04812C46-200A-4DEB-A05E-3ED6C68C2387}"/>
          </ac:spMkLst>
        </pc:spChg>
        <pc:spChg chg="add">
          <ac:chgData name="Jason Nguyen-Duran" userId="fb15e03d0cc07300" providerId="LiveId" clId="{6F3B5918-ED64-4765-83B2-CA93D4E77782}" dt="2022-08-27T20:17:30.348" v="4622" actId="26606"/>
          <ac:spMkLst>
            <pc:docMk/>
            <pc:sldMk cId="763246906" sldId="262"/>
            <ac:spMk id="11" creationId="{D1EA859B-E555-4109-94F3-6700E046E008}"/>
          </ac:spMkLst>
        </pc:spChg>
        <pc:picChg chg="add">
          <ac:chgData name="Jason Nguyen-Duran" userId="fb15e03d0cc07300" providerId="LiveId" clId="{6F3B5918-ED64-4765-83B2-CA93D4E77782}" dt="2022-08-27T20:17:30.348" v="4622" actId="26606"/>
          <ac:picMkLst>
            <pc:docMk/>
            <pc:sldMk cId="763246906" sldId="262"/>
            <ac:picMk id="5" creationId="{BD08A6DF-F09D-9B78-8296-421AC2ADEC1D}"/>
          </ac:picMkLst>
        </pc:picChg>
      </pc:sldChg>
      <pc:sldChg chg="new del">
        <pc:chgData name="Jason Nguyen-Duran" userId="fb15e03d0cc07300" providerId="LiveId" clId="{6F3B5918-ED64-4765-83B2-CA93D4E77782}" dt="2022-08-27T20:13:55.963" v="4339" actId="2696"/>
        <pc:sldMkLst>
          <pc:docMk/>
          <pc:sldMk cId="4218094092" sldId="263"/>
        </pc:sldMkLst>
      </pc:sldChg>
      <pc:sldChg chg="addSp delSp modSp new mod setBg">
        <pc:chgData name="Jason Nguyen-Duran" userId="fb15e03d0cc07300" providerId="LiveId" clId="{6F3B5918-ED64-4765-83B2-CA93D4E77782}" dt="2022-08-27T19:31:02.626" v="1468" actId="26606"/>
        <pc:sldMkLst>
          <pc:docMk/>
          <pc:sldMk cId="2571921151" sldId="264"/>
        </pc:sldMkLst>
        <pc:spChg chg="mod">
          <ac:chgData name="Jason Nguyen-Duran" userId="fb15e03d0cc07300" providerId="LiveId" clId="{6F3B5918-ED64-4765-83B2-CA93D4E77782}" dt="2022-08-27T19:31:02.626" v="1468" actId="26606"/>
          <ac:spMkLst>
            <pc:docMk/>
            <pc:sldMk cId="2571921151" sldId="264"/>
            <ac:spMk id="2" creationId="{2CAC9A1D-62C5-BCA9-6986-7F79AB62A7B6}"/>
          </ac:spMkLst>
        </pc:spChg>
        <pc:spChg chg="mod">
          <ac:chgData name="Jason Nguyen-Duran" userId="fb15e03d0cc07300" providerId="LiveId" clId="{6F3B5918-ED64-4765-83B2-CA93D4E77782}" dt="2022-08-27T19:31:02.626" v="1468" actId="26606"/>
          <ac:spMkLst>
            <pc:docMk/>
            <pc:sldMk cId="2571921151" sldId="264"/>
            <ac:spMk id="3" creationId="{633418D8-DA16-5465-AFF4-B05FC6B3EE93}"/>
          </ac:spMkLst>
        </pc:spChg>
        <pc:spChg chg="add del">
          <ac:chgData name="Jason Nguyen-Duran" userId="fb15e03d0cc07300" providerId="LiveId" clId="{6F3B5918-ED64-4765-83B2-CA93D4E77782}" dt="2022-08-27T19:31:02.611" v="1467" actId="26606"/>
          <ac:spMkLst>
            <pc:docMk/>
            <pc:sldMk cId="2571921151" sldId="264"/>
            <ac:spMk id="9" creationId="{2B97F24A-32CE-4C1C-A50D-3016B394DCFB}"/>
          </ac:spMkLst>
        </pc:spChg>
        <pc:spChg chg="add del">
          <ac:chgData name="Jason Nguyen-Duran" userId="fb15e03d0cc07300" providerId="LiveId" clId="{6F3B5918-ED64-4765-83B2-CA93D4E77782}" dt="2022-08-27T19:31:02.611" v="1467" actId="26606"/>
          <ac:spMkLst>
            <pc:docMk/>
            <pc:sldMk cId="2571921151" sldId="264"/>
            <ac:spMk id="11" creationId="{CD8B4F24-440B-49E9-B85D-733523DC064B}"/>
          </ac:spMkLst>
        </pc:spChg>
        <pc:spChg chg="add">
          <ac:chgData name="Jason Nguyen-Duran" userId="fb15e03d0cc07300" providerId="LiveId" clId="{6F3B5918-ED64-4765-83B2-CA93D4E77782}" dt="2022-08-27T19:31:02.626" v="1468" actId="26606"/>
          <ac:spMkLst>
            <pc:docMk/>
            <pc:sldMk cId="2571921151" sldId="264"/>
            <ac:spMk id="13" creationId="{19B9933F-AAB3-444A-8BB5-9CA194A8BC63}"/>
          </ac:spMkLst>
        </pc:spChg>
        <pc:spChg chg="add">
          <ac:chgData name="Jason Nguyen-Duran" userId="fb15e03d0cc07300" providerId="LiveId" clId="{6F3B5918-ED64-4765-83B2-CA93D4E77782}" dt="2022-08-27T19:31:02.626" v="1468" actId="26606"/>
          <ac:spMkLst>
            <pc:docMk/>
            <pc:sldMk cId="2571921151" sldId="264"/>
            <ac:spMk id="14" creationId="{B5FA7C47-B7C1-4D2E-AB49-ED23BA34BA83}"/>
          </ac:spMkLst>
        </pc:spChg>
        <pc:spChg chg="add">
          <ac:chgData name="Jason Nguyen-Duran" userId="fb15e03d0cc07300" providerId="LiveId" clId="{6F3B5918-ED64-4765-83B2-CA93D4E77782}" dt="2022-08-27T19:31:02.626" v="1468" actId="26606"/>
          <ac:spMkLst>
            <pc:docMk/>
            <pc:sldMk cId="2571921151" sldId="264"/>
            <ac:spMk id="15" creationId="{7D20183A-0B1D-4A1F-89B1-ADBEDBC6E54E}"/>
          </ac:spMkLst>
        </pc:spChg>
        <pc:spChg chg="add">
          <ac:chgData name="Jason Nguyen-Duran" userId="fb15e03d0cc07300" providerId="LiveId" clId="{6F3B5918-ED64-4765-83B2-CA93D4E77782}" dt="2022-08-27T19:31:02.626" v="1468" actId="26606"/>
          <ac:spMkLst>
            <pc:docMk/>
            <pc:sldMk cId="2571921151" sldId="264"/>
            <ac:spMk id="16" creationId="{596EE156-ABF1-4329-A6BA-03B4254E0877}"/>
          </ac:spMkLst>
        </pc:spChg>
        <pc:spChg chg="add">
          <ac:chgData name="Jason Nguyen-Duran" userId="fb15e03d0cc07300" providerId="LiveId" clId="{6F3B5918-ED64-4765-83B2-CA93D4E77782}" dt="2022-08-27T19:31:02.626" v="1468" actId="26606"/>
          <ac:spMkLst>
            <pc:docMk/>
            <pc:sldMk cId="2571921151" sldId="264"/>
            <ac:spMk id="17" creationId="{131031D3-26CD-4214-A9A4-5857EFA15A0C}"/>
          </ac:spMkLst>
        </pc:spChg>
        <pc:picChg chg="add mod">
          <ac:chgData name="Jason Nguyen-Duran" userId="fb15e03d0cc07300" providerId="LiveId" clId="{6F3B5918-ED64-4765-83B2-CA93D4E77782}" dt="2022-08-27T19:31:02.626" v="1468" actId="26606"/>
          <ac:picMkLst>
            <pc:docMk/>
            <pc:sldMk cId="2571921151" sldId="264"/>
            <ac:picMk id="4" creationId="{20383594-F2B8-F2E0-D133-19852EDC41F9}"/>
          </ac:picMkLst>
        </pc:picChg>
      </pc:sldChg>
      <pc:sldChg chg="addSp delSp modSp new mod setBg">
        <pc:chgData name="Jason Nguyen-Duran" userId="fb15e03d0cc07300" providerId="LiveId" clId="{6F3B5918-ED64-4765-83B2-CA93D4E77782}" dt="2022-08-27T20:17:50.559" v="4625" actId="26606"/>
        <pc:sldMkLst>
          <pc:docMk/>
          <pc:sldMk cId="3470415432" sldId="265"/>
        </pc:sldMkLst>
        <pc:spChg chg="mod">
          <ac:chgData name="Jason Nguyen-Duran" userId="fb15e03d0cc07300" providerId="LiveId" clId="{6F3B5918-ED64-4765-83B2-CA93D4E77782}" dt="2022-08-27T20:17:50.559" v="4625" actId="26606"/>
          <ac:spMkLst>
            <pc:docMk/>
            <pc:sldMk cId="3470415432" sldId="265"/>
            <ac:spMk id="2" creationId="{DB239BC4-155C-044B-ADF1-486F654A6542}"/>
          </ac:spMkLst>
        </pc:spChg>
        <pc:spChg chg="mod">
          <ac:chgData name="Jason Nguyen-Duran" userId="fb15e03d0cc07300" providerId="LiveId" clId="{6F3B5918-ED64-4765-83B2-CA93D4E77782}" dt="2022-08-27T20:17:50.559" v="4625" actId="26606"/>
          <ac:spMkLst>
            <pc:docMk/>
            <pc:sldMk cId="3470415432" sldId="265"/>
            <ac:spMk id="3" creationId="{53C7CF0C-B035-5F4F-CC55-1FBD29272DC0}"/>
          </ac:spMkLst>
        </pc:spChg>
        <pc:spChg chg="add del">
          <ac:chgData name="Jason Nguyen-Duran" userId="fb15e03d0cc07300" providerId="LiveId" clId="{6F3B5918-ED64-4765-83B2-CA93D4E77782}" dt="2022-08-27T20:17:50.542" v="4624" actId="26606"/>
          <ac:spMkLst>
            <pc:docMk/>
            <pc:sldMk cId="3470415432" sldId="265"/>
            <ac:spMk id="8" creationId="{5A0118C5-4F8D-4CF4-BADD-53FEACC6C42A}"/>
          </ac:spMkLst>
        </pc:spChg>
        <pc:spChg chg="add del">
          <ac:chgData name="Jason Nguyen-Duran" userId="fb15e03d0cc07300" providerId="LiveId" clId="{6F3B5918-ED64-4765-83B2-CA93D4E77782}" dt="2022-08-27T20:17:50.542" v="4624" actId="26606"/>
          <ac:spMkLst>
            <pc:docMk/>
            <pc:sldMk cId="3470415432" sldId="265"/>
            <ac:spMk id="10" creationId="{A99050EE-26AF-4253-BD50-F0FCD965A8F6}"/>
          </ac:spMkLst>
        </pc:spChg>
        <pc:spChg chg="add del">
          <ac:chgData name="Jason Nguyen-Duran" userId="fb15e03d0cc07300" providerId="LiveId" clId="{6F3B5918-ED64-4765-83B2-CA93D4E77782}" dt="2022-08-27T20:17:50.542" v="4624" actId="26606"/>
          <ac:spMkLst>
            <pc:docMk/>
            <pc:sldMk cId="3470415432" sldId="265"/>
            <ac:spMk id="16" creationId="{D0C78466-EB6E-45A0-99A6-A00789ACD90A}"/>
          </ac:spMkLst>
        </pc:spChg>
        <pc:spChg chg="add del">
          <ac:chgData name="Jason Nguyen-Duran" userId="fb15e03d0cc07300" providerId="LiveId" clId="{6F3B5918-ED64-4765-83B2-CA93D4E77782}" dt="2022-08-27T20:17:50.542" v="4624" actId="26606"/>
          <ac:spMkLst>
            <pc:docMk/>
            <pc:sldMk cId="3470415432" sldId="265"/>
            <ac:spMk id="18" creationId="{E99F76E4-5DFD-4DBE-B042-66FBCD1182C9}"/>
          </ac:spMkLst>
        </pc:spChg>
        <pc:spChg chg="add">
          <ac:chgData name="Jason Nguyen-Duran" userId="fb15e03d0cc07300" providerId="LiveId" clId="{6F3B5918-ED64-4765-83B2-CA93D4E77782}" dt="2022-08-27T20:17:50.559" v="4625" actId="26606"/>
          <ac:spMkLst>
            <pc:docMk/>
            <pc:sldMk cId="3470415432" sldId="265"/>
            <ac:spMk id="362" creationId="{7D67C2EE-AFA7-458A-8695-51B546F47323}"/>
          </ac:spMkLst>
        </pc:spChg>
        <pc:spChg chg="add">
          <ac:chgData name="Jason Nguyen-Duran" userId="fb15e03d0cc07300" providerId="LiveId" clId="{6F3B5918-ED64-4765-83B2-CA93D4E77782}" dt="2022-08-27T20:17:50.559" v="4625" actId="26606"/>
          <ac:spMkLst>
            <pc:docMk/>
            <pc:sldMk cId="3470415432" sldId="265"/>
            <ac:spMk id="363" creationId="{A5271697-90F1-4A23-8EF2-0179F2EAFACB}"/>
          </ac:spMkLst>
        </pc:spChg>
        <pc:spChg chg="add">
          <ac:chgData name="Jason Nguyen-Duran" userId="fb15e03d0cc07300" providerId="LiveId" clId="{6F3B5918-ED64-4765-83B2-CA93D4E77782}" dt="2022-08-27T20:17:50.559" v="4625" actId="26606"/>
          <ac:spMkLst>
            <pc:docMk/>
            <pc:sldMk cId="3470415432" sldId="265"/>
            <ac:spMk id="364" creationId="{9D800584-727A-48CF-8223-244AD9717CAA}"/>
          </ac:spMkLst>
        </pc:spChg>
        <pc:spChg chg="add">
          <ac:chgData name="Jason Nguyen-Duran" userId="fb15e03d0cc07300" providerId="LiveId" clId="{6F3B5918-ED64-4765-83B2-CA93D4E77782}" dt="2022-08-27T20:17:50.559" v="4625" actId="26606"/>
          <ac:spMkLst>
            <pc:docMk/>
            <pc:sldMk cId="3470415432" sldId="265"/>
            <ac:spMk id="383" creationId="{D9F5512A-48E1-4C07-B75E-3CCC517B6804}"/>
          </ac:spMkLst>
        </pc:spChg>
        <pc:grpChg chg="add del">
          <ac:chgData name="Jason Nguyen-Duran" userId="fb15e03d0cc07300" providerId="LiveId" clId="{6F3B5918-ED64-4765-83B2-CA93D4E77782}" dt="2022-08-27T20:17:50.542" v="4624" actId="26606"/>
          <ac:grpSpMkLst>
            <pc:docMk/>
            <pc:sldMk cId="3470415432" sldId="265"/>
            <ac:grpSpMk id="12" creationId="{00E015F5-1A99-4E40-BC3D-7707802996B5}"/>
          </ac:grpSpMkLst>
        </pc:grpChg>
        <pc:grpChg chg="add del">
          <ac:chgData name="Jason Nguyen-Duran" userId="fb15e03d0cc07300" providerId="LiveId" clId="{6F3B5918-ED64-4765-83B2-CA93D4E77782}" dt="2022-08-27T20:17:50.542" v="4624" actId="26606"/>
          <ac:grpSpMkLst>
            <pc:docMk/>
            <pc:sldMk cId="3470415432" sldId="265"/>
            <ac:grpSpMk id="20" creationId="{5468B3A9-705E-43C3-A742-0619B0D8F2EE}"/>
          </ac:grpSpMkLst>
        </pc:grpChg>
        <pc:grpChg chg="add del">
          <ac:chgData name="Jason Nguyen-Duran" userId="fb15e03d0cc07300" providerId="LiveId" clId="{6F3B5918-ED64-4765-83B2-CA93D4E77782}" dt="2022-08-27T20:17:50.542" v="4624" actId="26606"/>
          <ac:grpSpMkLst>
            <pc:docMk/>
            <pc:sldMk cId="3470415432" sldId="265"/>
            <ac:grpSpMk id="191" creationId="{773717CC-ECEE-4ABF-BA61-C59F46801775}"/>
          </ac:grpSpMkLst>
        </pc:grpChg>
        <pc:grpChg chg="add">
          <ac:chgData name="Jason Nguyen-Duran" userId="fb15e03d0cc07300" providerId="LiveId" clId="{6F3B5918-ED64-4765-83B2-CA93D4E77782}" dt="2022-08-27T20:17:50.559" v="4625" actId="26606"/>
          <ac:grpSpMkLst>
            <pc:docMk/>
            <pc:sldMk cId="3470415432" sldId="265"/>
            <ac:grpSpMk id="365" creationId="{1221A507-76C4-489F-9F32-ECC44C5DC4F7}"/>
          </ac:grpSpMkLst>
        </pc:grpChg>
      </pc:sldChg>
      <pc:sldChg chg="addSp delSp modSp new mod">
        <pc:chgData name="Jason Nguyen-Duran" userId="fb15e03d0cc07300" providerId="LiveId" clId="{6F3B5918-ED64-4765-83B2-CA93D4E77782}" dt="2022-08-27T19:35:40.873" v="1938" actId="1076"/>
        <pc:sldMkLst>
          <pc:docMk/>
          <pc:sldMk cId="1072816878" sldId="266"/>
        </pc:sldMkLst>
        <pc:spChg chg="mod">
          <ac:chgData name="Jason Nguyen-Duran" userId="fb15e03d0cc07300" providerId="LiveId" clId="{6F3B5918-ED64-4765-83B2-CA93D4E77782}" dt="2022-08-27T19:34:31.083" v="1927" actId="20577"/>
          <ac:spMkLst>
            <pc:docMk/>
            <pc:sldMk cId="1072816878" sldId="266"/>
            <ac:spMk id="2" creationId="{2E7F6E1F-DBB8-5844-47AD-C2F9D4A2DF32}"/>
          </ac:spMkLst>
        </pc:spChg>
        <pc:spChg chg="del">
          <ac:chgData name="Jason Nguyen-Duran" userId="fb15e03d0cc07300" providerId="LiveId" clId="{6F3B5918-ED64-4765-83B2-CA93D4E77782}" dt="2022-08-27T19:34:51.142" v="1928"/>
          <ac:spMkLst>
            <pc:docMk/>
            <pc:sldMk cId="1072816878" sldId="266"/>
            <ac:spMk id="3" creationId="{7755915B-1EF6-6B35-727A-0E4AA7B0AF55}"/>
          </ac:spMkLst>
        </pc:spChg>
        <pc:graphicFrameChg chg="add mod">
          <ac:chgData name="Jason Nguyen-Duran" userId="fb15e03d0cc07300" providerId="LiveId" clId="{6F3B5918-ED64-4765-83B2-CA93D4E77782}" dt="2022-08-27T19:35:07.351" v="1931" actId="1076"/>
          <ac:graphicFrameMkLst>
            <pc:docMk/>
            <pc:sldMk cId="1072816878" sldId="266"/>
            <ac:graphicFrameMk id="4" creationId="{3B315601-37F4-7274-BB2B-AE4E14A3BF3A}"/>
          </ac:graphicFrameMkLst>
        </pc:graphicFrameChg>
        <pc:graphicFrameChg chg="add mod">
          <ac:chgData name="Jason Nguyen-Duran" userId="fb15e03d0cc07300" providerId="LiveId" clId="{6F3B5918-ED64-4765-83B2-CA93D4E77782}" dt="2022-08-27T19:35:40.873" v="1938" actId="1076"/>
          <ac:graphicFrameMkLst>
            <pc:docMk/>
            <pc:sldMk cId="1072816878" sldId="266"/>
            <ac:graphicFrameMk id="6" creationId="{487B6B33-D869-87B7-C40D-1B0D1D359912}"/>
          </ac:graphicFrameMkLst>
        </pc:graphicFrameChg>
        <pc:picChg chg="add mod">
          <ac:chgData name="Jason Nguyen-Duran" userId="fb15e03d0cc07300" providerId="LiveId" clId="{6F3B5918-ED64-4765-83B2-CA93D4E77782}" dt="2022-08-27T19:35:20.774" v="1936" actId="1076"/>
          <ac:picMkLst>
            <pc:docMk/>
            <pc:sldMk cId="1072816878" sldId="266"/>
            <ac:picMk id="5" creationId="{CDACDE1A-0779-37D2-8D0F-23DD72AE92B1}"/>
          </ac:picMkLst>
        </pc:picChg>
      </pc:sldChg>
      <pc:sldChg chg="addSp modSp new mod setBg">
        <pc:chgData name="Jason Nguyen-Duran" userId="fb15e03d0cc07300" providerId="LiveId" clId="{6F3B5918-ED64-4765-83B2-CA93D4E77782}" dt="2022-08-27T20:18:12.426" v="4626" actId="26606"/>
        <pc:sldMkLst>
          <pc:docMk/>
          <pc:sldMk cId="3100278230" sldId="267"/>
        </pc:sldMkLst>
        <pc:spChg chg="mod">
          <ac:chgData name="Jason Nguyen-Duran" userId="fb15e03d0cc07300" providerId="LiveId" clId="{6F3B5918-ED64-4765-83B2-CA93D4E77782}" dt="2022-08-27T20:18:12.426" v="4626" actId="26606"/>
          <ac:spMkLst>
            <pc:docMk/>
            <pc:sldMk cId="3100278230" sldId="267"/>
            <ac:spMk id="2" creationId="{C9FB3666-F178-3726-69A8-BB0B17DC6D4F}"/>
          </ac:spMkLst>
        </pc:spChg>
        <pc:spChg chg="mod">
          <ac:chgData name="Jason Nguyen-Duran" userId="fb15e03d0cc07300" providerId="LiveId" clId="{6F3B5918-ED64-4765-83B2-CA93D4E77782}" dt="2022-08-27T20:18:12.426" v="4626" actId="26606"/>
          <ac:spMkLst>
            <pc:docMk/>
            <pc:sldMk cId="3100278230" sldId="267"/>
            <ac:spMk id="3" creationId="{4686970C-7376-9D56-1275-43A9E621EB3E}"/>
          </ac:spMkLst>
        </pc:spChg>
        <pc:spChg chg="add">
          <ac:chgData name="Jason Nguyen-Duran" userId="fb15e03d0cc07300" providerId="LiveId" clId="{6F3B5918-ED64-4765-83B2-CA93D4E77782}" dt="2022-08-27T20:18:12.426" v="4626" actId="26606"/>
          <ac:spMkLst>
            <pc:docMk/>
            <pc:sldMk cId="3100278230" sldId="267"/>
            <ac:spMk id="9" creationId="{04812C46-200A-4DEB-A05E-3ED6C68C2387}"/>
          </ac:spMkLst>
        </pc:spChg>
        <pc:spChg chg="add">
          <ac:chgData name="Jason Nguyen-Duran" userId="fb15e03d0cc07300" providerId="LiveId" clId="{6F3B5918-ED64-4765-83B2-CA93D4E77782}" dt="2022-08-27T20:18:12.426" v="4626" actId="26606"/>
          <ac:spMkLst>
            <pc:docMk/>
            <pc:sldMk cId="3100278230" sldId="267"/>
            <ac:spMk id="11" creationId="{D1EA859B-E555-4109-94F3-6700E046E008}"/>
          </ac:spMkLst>
        </pc:spChg>
        <pc:picChg chg="add">
          <ac:chgData name="Jason Nguyen-Duran" userId="fb15e03d0cc07300" providerId="LiveId" clId="{6F3B5918-ED64-4765-83B2-CA93D4E77782}" dt="2022-08-27T20:18:12.426" v="4626" actId="26606"/>
          <ac:picMkLst>
            <pc:docMk/>
            <pc:sldMk cId="3100278230" sldId="267"/>
            <ac:picMk id="5" creationId="{F04C6138-A49D-58EA-B16F-22FE57AA4114}"/>
          </ac:picMkLst>
        </pc:picChg>
      </pc:sldChg>
      <pc:sldChg chg="addSp modSp new mod setBg">
        <pc:chgData name="Jason Nguyen-Duran" userId="fb15e03d0cc07300" providerId="LiveId" clId="{6F3B5918-ED64-4765-83B2-CA93D4E77782}" dt="2022-08-27T20:18:17.868" v="4627" actId="26606"/>
        <pc:sldMkLst>
          <pc:docMk/>
          <pc:sldMk cId="3536548851" sldId="268"/>
        </pc:sldMkLst>
        <pc:spChg chg="mod">
          <ac:chgData name="Jason Nguyen-Duran" userId="fb15e03d0cc07300" providerId="LiveId" clId="{6F3B5918-ED64-4765-83B2-CA93D4E77782}" dt="2022-08-27T20:18:17.868" v="4627" actId="26606"/>
          <ac:spMkLst>
            <pc:docMk/>
            <pc:sldMk cId="3536548851" sldId="268"/>
            <ac:spMk id="2" creationId="{51EFC47B-DECD-83CC-1236-400EB602AB22}"/>
          </ac:spMkLst>
        </pc:spChg>
        <pc:spChg chg="mod">
          <ac:chgData name="Jason Nguyen-Duran" userId="fb15e03d0cc07300" providerId="LiveId" clId="{6F3B5918-ED64-4765-83B2-CA93D4E77782}" dt="2022-08-27T20:18:17.868" v="4627" actId="26606"/>
          <ac:spMkLst>
            <pc:docMk/>
            <pc:sldMk cId="3536548851" sldId="268"/>
            <ac:spMk id="3" creationId="{052028E6-74FD-7E01-0F1F-1C68190CA09F}"/>
          </ac:spMkLst>
        </pc:spChg>
        <pc:spChg chg="add">
          <ac:chgData name="Jason Nguyen-Duran" userId="fb15e03d0cc07300" providerId="LiveId" clId="{6F3B5918-ED64-4765-83B2-CA93D4E77782}" dt="2022-08-27T20:18:17.868" v="4627" actId="26606"/>
          <ac:spMkLst>
            <pc:docMk/>
            <pc:sldMk cId="3536548851" sldId="268"/>
            <ac:spMk id="9" creationId="{04812C46-200A-4DEB-A05E-3ED6C68C2387}"/>
          </ac:spMkLst>
        </pc:spChg>
        <pc:spChg chg="add">
          <ac:chgData name="Jason Nguyen-Duran" userId="fb15e03d0cc07300" providerId="LiveId" clId="{6F3B5918-ED64-4765-83B2-CA93D4E77782}" dt="2022-08-27T20:18:17.868" v="4627" actId="26606"/>
          <ac:spMkLst>
            <pc:docMk/>
            <pc:sldMk cId="3536548851" sldId="268"/>
            <ac:spMk id="11" creationId="{D1EA859B-E555-4109-94F3-6700E046E008}"/>
          </ac:spMkLst>
        </pc:spChg>
        <pc:picChg chg="add">
          <ac:chgData name="Jason Nguyen-Duran" userId="fb15e03d0cc07300" providerId="LiveId" clId="{6F3B5918-ED64-4765-83B2-CA93D4E77782}" dt="2022-08-27T20:18:17.868" v="4627" actId="26606"/>
          <ac:picMkLst>
            <pc:docMk/>
            <pc:sldMk cId="3536548851" sldId="268"/>
            <ac:picMk id="5" creationId="{2D1B5082-5774-DDF5-2C4C-83AB767EBA82}"/>
          </ac:picMkLst>
        </pc:picChg>
      </pc:sldChg>
      <pc:sldChg chg="addSp modSp new mod setBg">
        <pc:chgData name="Jason Nguyen-Duran" userId="fb15e03d0cc07300" providerId="LiveId" clId="{6F3B5918-ED64-4765-83B2-CA93D4E77782}" dt="2022-08-27T19:47:11.707" v="2724" actId="26606"/>
        <pc:sldMkLst>
          <pc:docMk/>
          <pc:sldMk cId="2834384284" sldId="269"/>
        </pc:sldMkLst>
        <pc:spChg chg="mod">
          <ac:chgData name="Jason Nguyen-Duran" userId="fb15e03d0cc07300" providerId="LiveId" clId="{6F3B5918-ED64-4765-83B2-CA93D4E77782}" dt="2022-08-27T19:47:11.707" v="2724" actId="26606"/>
          <ac:spMkLst>
            <pc:docMk/>
            <pc:sldMk cId="2834384284" sldId="269"/>
            <ac:spMk id="2" creationId="{A580FB67-9B62-D449-D0E6-63CA2097017F}"/>
          </ac:spMkLst>
        </pc:spChg>
        <pc:spChg chg="mod">
          <ac:chgData name="Jason Nguyen-Duran" userId="fb15e03d0cc07300" providerId="LiveId" clId="{6F3B5918-ED64-4765-83B2-CA93D4E77782}" dt="2022-08-27T19:47:11.707" v="2724" actId="26606"/>
          <ac:spMkLst>
            <pc:docMk/>
            <pc:sldMk cId="2834384284" sldId="269"/>
            <ac:spMk id="3" creationId="{D8C91778-E757-7073-DBCF-181536867414}"/>
          </ac:spMkLst>
        </pc:spChg>
        <pc:spChg chg="add">
          <ac:chgData name="Jason Nguyen-Duran" userId="fb15e03d0cc07300" providerId="LiveId" clId="{6F3B5918-ED64-4765-83B2-CA93D4E77782}" dt="2022-08-27T19:47:11.707" v="2724" actId="26606"/>
          <ac:spMkLst>
            <pc:docMk/>
            <pc:sldMk cId="2834384284" sldId="269"/>
            <ac:spMk id="9" creationId="{B5FA7C47-B7C1-4D2E-AB49-ED23BA34BA83}"/>
          </ac:spMkLst>
        </pc:spChg>
        <pc:spChg chg="add">
          <ac:chgData name="Jason Nguyen-Duran" userId="fb15e03d0cc07300" providerId="LiveId" clId="{6F3B5918-ED64-4765-83B2-CA93D4E77782}" dt="2022-08-27T19:47:11.707" v="2724" actId="26606"/>
          <ac:spMkLst>
            <pc:docMk/>
            <pc:sldMk cId="2834384284" sldId="269"/>
            <ac:spMk id="11" creationId="{596EE156-ABF1-4329-A6BA-03B4254E0877}"/>
          </ac:spMkLst>
        </pc:spChg>
        <pc:spChg chg="add">
          <ac:chgData name="Jason Nguyen-Duran" userId="fb15e03d0cc07300" providerId="LiveId" clId="{6F3B5918-ED64-4765-83B2-CA93D4E77782}" dt="2022-08-27T19:47:11.707" v="2724" actId="26606"/>
          <ac:spMkLst>
            <pc:docMk/>
            <pc:sldMk cId="2834384284" sldId="269"/>
            <ac:spMk id="13" creationId="{19B9933F-AAB3-444A-8BB5-9CA194A8BC63}"/>
          </ac:spMkLst>
        </pc:spChg>
        <pc:spChg chg="add">
          <ac:chgData name="Jason Nguyen-Duran" userId="fb15e03d0cc07300" providerId="LiveId" clId="{6F3B5918-ED64-4765-83B2-CA93D4E77782}" dt="2022-08-27T19:47:11.707" v="2724" actId="26606"/>
          <ac:spMkLst>
            <pc:docMk/>
            <pc:sldMk cId="2834384284" sldId="269"/>
            <ac:spMk id="15" creationId="{7D20183A-0B1D-4A1F-89B1-ADBEDBC6E54E}"/>
          </ac:spMkLst>
        </pc:spChg>
        <pc:spChg chg="add">
          <ac:chgData name="Jason Nguyen-Duran" userId="fb15e03d0cc07300" providerId="LiveId" clId="{6F3B5918-ED64-4765-83B2-CA93D4E77782}" dt="2022-08-27T19:47:11.707" v="2724" actId="26606"/>
          <ac:spMkLst>
            <pc:docMk/>
            <pc:sldMk cId="2834384284" sldId="269"/>
            <ac:spMk id="17" creationId="{131031D3-26CD-4214-A9A4-5857EFA15A0C}"/>
          </ac:spMkLst>
        </pc:spChg>
        <pc:picChg chg="add mod">
          <ac:chgData name="Jason Nguyen-Duran" userId="fb15e03d0cc07300" providerId="LiveId" clId="{6F3B5918-ED64-4765-83B2-CA93D4E77782}" dt="2022-08-27T19:47:11.707" v="2724" actId="26606"/>
          <ac:picMkLst>
            <pc:docMk/>
            <pc:sldMk cId="2834384284" sldId="269"/>
            <ac:picMk id="4" creationId="{4D2DFD4D-E6C2-ECA4-A416-37BEA08AAEE3}"/>
          </ac:picMkLst>
        </pc:picChg>
      </pc:sldChg>
      <pc:sldChg chg="addSp modSp new mod setBg">
        <pc:chgData name="Jason Nguyen-Duran" userId="fb15e03d0cc07300" providerId="LiveId" clId="{6F3B5918-ED64-4765-83B2-CA93D4E77782}" dt="2022-08-27T19:57:45.207" v="3283" actId="26606"/>
        <pc:sldMkLst>
          <pc:docMk/>
          <pc:sldMk cId="901510471" sldId="270"/>
        </pc:sldMkLst>
        <pc:spChg chg="mod">
          <ac:chgData name="Jason Nguyen-Duran" userId="fb15e03d0cc07300" providerId="LiveId" clId="{6F3B5918-ED64-4765-83B2-CA93D4E77782}" dt="2022-08-27T19:57:45.207" v="3283" actId="26606"/>
          <ac:spMkLst>
            <pc:docMk/>
            <pc:sldMk cId="901510471" sldId="270"/>
            <ac:spMk id="2" creationId="{D71A2232-6143-4BDE-805A-9E0C85046497}"/>
          </ac:spMkLst>
        </pc:spChg>
        <pc:spChg chg="mod">
          <ac:chgData name="Jason Nguyen-Duran" userId="fb15e03d0cc07300" providerId="LiveId" clId="{6F3B5918-ED64-4765-83B2-CA93D4E77782}" dt="2022-08-27T19:57:45.207" v="3283" actId="26606"/>
          <ac:spMkLst>
            <pc:docMk/>
            <pc:sldMk cId="901510471" sldId="270"/>
            <ac:spMk id="3" creationId="{DBA5267B-AD78-3D68-4FAD-705DAC732A37}"/>
          </ac:spMkLst>
        </pc:spChg>
        <pc:spChg chg="add">
          <ac:chgData name="Jason Nguyen-Duran" userId="fb15e03d0cc07300" providerId="LiveId" clId="{6F3B5918-ED64-4765-83B2-CA93D4E77782}" dt="2022-08-27T19:57:45.207" v="3283" actId="26606"/>
          <ac:spMkLst>
            <pc:docMk/>
            <pc:sldMk cId="901510471" sldId="270"/>
            <ac:spMk id="9" creationId="{DD38EE57-B708-47C9-A4A4-E25F09FAB029}"/>
          </ac:spMkLst>
        </pc:spChg>
        <pc:grpChg chg="add">
          <ac:chgData name="Jason Nguyen-Duran" userId="fb15e03d0cc07300" providerId="LiveId" clId="{6F3B5918-ED64-4765-83B2-CA93D4E77782}" dt="2022-08-27T19:57:45.207" v="3283" actId="26606"/>
          <ac:grpSpMkLst>
            <pc:docMk/>
            <pc:sldMk cId="901510471" sldId="270"/>
            <ac:grpSpMk id="11" creationId="{57A28182-58A5-4DBB-8F64-BD944BCA8154}"/>
          </ac:grpSpMkLst>
        </pc:grpChg>
        <pc:picChg chg="add mod">
          <ac:chgData name="Jason Nguyen-Duran" userId="fb15e03d0cc07300" providerId="LiveId" clId="{6F3B5918-ED64-4765-83B2-CA93D4E77782}" dt="2022-08-27T19:57:45.207" v="3283" actId="26606"/>
          <ac:picMkLst>
            <pc:docMk/>
            <pc:sldMk cId="901510471" sldId="270"/>
            <ac:picMk id="4" creationId="{BFDAFA3C-602A-6E6F-E41A-3E0EAEF16E53}"/>
          </ac:picMkLst>
        </pc:picChg>
      </pc:sldChg>
      <pc:sldChg chg="addSp modSp new mod setBg">
        <pc:chgData name="Jason Nguyen-Duran" userId="fb15e03d0cc07300" providerId="LiveId" clId="{6F3B5918-ED64-4765-83B2-CA93D4E77782}" dt="2022-08-27T19:57:20.836" v="3281" actId="26606"/>
        <pc:sldMkLst>
          <pc:docMk/>
          <pc:sldMk cId="727516947" sldId="271"/>
        </pc:sldMkLst>
        <pc:spChg chg="mod">
          <ac:chgData name="Jason Nguyen-Duran" userId="fb15e03d0cc07300" providerId="LiveId" clId="{6F3B5918-ED64-4765-83B2-CA93D4E77782}" dt="2022-08-27T19:57:20.836" v="3281" actId="26606"/>
          <ac:spMkLst>
            <pc:docMk/>
            <pc:sldMk cId="727516947" sldId="271"/>
            <ac:spMk id="2" creationId="{0F4BA3DA-6F81-38A6-A365-33A425B30F9C}"/>
          </ac:spMkLst>
        </pc:spChg>
        <pc:spChg chg="mod">
          <ac:chgData name="Jason Nguyen-Duran" userId="fb15e03d0cc07300" providerId="LiveId" clId="{6F3B5918-ED64-4765-83B2-CA93D4E77782}" dt="2022-08-27T19:57:20.836" v="3281" actId="26606"/>
          <ac:spMkLst>
            <pc:docMk/>
            <pc:sldMk cId="727516947" sldId="271"/>
            <ac:spMk id="3" creationId="{7CC2D0D0-9571-08C0-C913-942DCDBF7461}"/>
          </ac:spMkLst>
        </pc:spChg>
        <pc:spChg chg="add">
          <ac:chgData name="Jason Nguyen-Duran" userId="fb15e03d0cc07300" providerId="LiveId" clId="{6F3B5918-ED64-4765-83B2-CA93D4E77782}" dt="2022-08-27T19:57:20.836" v="3281" actId="26606"/>
          <ac:spMkLst>
            <pc:docMk/>
            <pc:sldMk cId="727516947" sldId="271"/>
            <ac:spMk id="9" creationId="{DD38EE57-B708-47C9-A4A4-E25F09FAB029}"/>
          </ac:spMkLst>
        </pc:spChg>
        <pc:grpChg chg="add">
          <ac:chgData name="Jason Nguyen-Duran" userId="fb15e03d0cc07300" providerId="LiveId" clId="{6F3B5918-ED64-4765-83B2-CA93D4E77782}" dt="2022-08-27T19:57:20.836" v="3281" actId="26606"/>
          <ac:grpSpMkLst>
            <pc:docMk/>
            <pc:sldMk cId="727516947" sldId="271"/>
            <ac:grpSpMk id="11" creationId="{57A28182-58A5-4DBB-8F64-BD944BCA8154}"/>
          </ac:grpSpMkLst>
        </pc:grpChg>
        <pc:picChg chg="add mod">
          <ac:chgData name="Jason Nguyen-Duran" userId="fb15e03d0cc07300" providerId="LiveId" clId="{6F3B5918-ED64-4765-83B2-CA93D4E77782}" dt="2022-08-27T19:57:20.836" v="3281" actId="26606"/>
          <ac:picMkLst>
            <pc:docMk/>
            <pc:sldMk cId="727516947" sldId="271"/>
            <ac:picMk id="4" creationId="{2E1EC37D-EFBC-097A-23BF-C3758FC16ABF}"/>
          </ac:picMkLst>
        </pc:picChg>
      </pc:sldChg>
      <pc:sldChg chg="addSp modSp new mod setBg">
        <pc:chgData name="Jason Nguyen-Duran" userId="fb15e03d0cc07300" providerId="LiveId" clId="{6F3B5918-ED64-4765-83B2-CA93D4E77782}" dt="2022-08-27T20:07:43.407" v="3864" actId="26606"/>
        <pc:sldMkLst>
          <pc:docMk/>
          <pc:sldMk cId="3948783479" sldId="272"/>
        </pc:sldMkLst>
        <pc:spChg chg="mod">
          <ac:chgData name="Jason Nguyen-Duran" userId="fb15e03d0cc07300" providerId="LiveId" clId="{6F3B5918-ED64-4765-83B2-CA93D4E77782}" dt="2022-08-27T20:07:43.407" v="3864" actId="26606"/>
          <ac:spMkLst>
            <pc:docMk/>
            <pc:sldMk cId="3948783479" sldId="272"/>
            <ac:spMk id="2" creationId="{F8CDB05E-19CB-BB7D-4D35-FBBC37C31578}"/>
          </ac:spMkLst>
        </pc:spChg>
        <pc:spChg chg="mod">
          <ac:chgData name="Jason Nguyen-Duran" userId="fb15e03d0cc07300" providerId="LiveId" clId="{6F3B5918-ED64-4765-83B2-CA93D4E77782}" dt="2022-08-27T20:07:43.407" v="3864" actId="26606"/>
          <ac:spMkLst>
            <pc:docMk/>
            <pc:sldMk cId="3948783479" sldId="272"/>
            <ac:spMk id="3" creationId="{703BD8C0-0217-A6CA-891E-3041EDEC50CF}"/>
          </ac:spMkLst>
        </pc:spChg>
        <pc:spChg chg="add">
          <ac:chgData name="Jason Nguyen-Duran" userId="fb15e03d0cc07300" providerId="LiveId" clId="{6F3B5918-ED64-4765-83B2-CA93D4E77782}" dt="2022-08-27T20:07:43.407" v="3864" actId="26606"/>
          <ac:spMkLst>
            <pc:docMk/>
            <pc:sldMk cId="3948783479" sldId="272"/>
            <ac:spMk id="9" creationId="{DD38EE57-B708-47C9-A4A4-E25F09FAB029}"/>
          </ac:spMkLst>
        </pc:spChg>
        <pc:grpChg chg="add">
          <ac:chgData name="Jason Nguyen-Duran" userId="fb15e03d0cc07300" providerId="LiveId" clId="{6F3B5918-ED64-4765-83B2-CA93D4E77782}" dt="2022-08-27T20:07:43.407" v="3864" actId="26606"/>
          <ac:grpSpMkLst>
            <pc:docMk/>
            <pc:sldMk cId="3948783479" sldId="272"/>
            <ac:grpSpMk id="11" creationId="{57A28182-58A5-4DBB-8F64-BD944BCA8154}"/>
          </ac:grpSpMkLst>
        </pc:grpChg>
        <pc:picChg chg="add mod">
          <ac:chgData name="Jason Nguyen-Duran" userId="fb15e03d0cc07300" providerId="LiveId" clId="{6F3B5918-ED64-4765-83B2-CA93D4E77782}" dt="2022-08-27T20:07:43.407" v="3864" actId="26606"/>
          <ac:picMkLst>
            <pc:docMk/>
            <pc:sldMk cId="3948783479" sldId="272"/>
            <ac:picMk id="4" creationId="{47937D5B-F4AA-3C7F-58F3-CA62E1874909}"/>
          </ac:picMkLst>
        </pc:picChg>
      </pc:sldChg>
      <pc:sldChg chg="addSp modSp new mod setBg">
        <pc:chgData name="Jason Nguyen-Duran" userId="fb15e03d0cc07300" providerId="LiveId" clId="{6F3B5918-ED64-4765-83B2-CA93D4E77782}" dt="2022-08-27T20:10:57.726" v="4150" actId="26606"/>
        <pc:sldMkLst>
          <pc:docMk/>
          <pc:sldMk cId="842971893" sldId="273"/>
        </pc:sldMkLst>
        <pc:spChg chg="mod">
          <ac:chgData name="Jason Nguyen-Duran" userId="fb15e03d0cc07300" providerId="LiveId" clId="{6F3B5918-ED64-4765-83B2-CA93D4E77782}" dt="2022-08-27T20:10:57.726" v="4150" actId="26606"/>
          <ac:spMkLst>
            <pc:docMk/>
            <pc:sldMk cId="842971893" sldId="273"/>
            <ac:spMk id="2" creationId="{63E905D0-0F95-88A7-D970-C2D0CB48C648}"/>
          </ac:spMkLst>
        </pc:spChg>
        <pc:spChg chg="mod">
          <ac:chgData name="Jason Nguyen-Duran" userId="fb15e03d0cc07300" providerId="LiveId" clId="{6F3B5918-ED64-4765-83B2-CA93D4E77782}" dt="2022-08-27T20:10:57.726" v="4150" actId="26606"/>
          <ac:spMkLst>
            <pc:docMk/>
            <pc:sldMk cId="842971893" sldId="273"/>
            <ac:spMk id="3" creationId="{81F25F64-CF7B-2E3D-BA14-38C8079248C1}"/>
          </ac:spMkLst>
        </pc:spChg>
        <pc:spChg chg="add">
          <ac:chgData name="Jason Nguyen-Duran" userId="fb15e03d0cc07300" providerId="LiveId" clId="{6F3B5918-ED64-4765-83B2-CA93D4E77782}" dt="2022-08-27T20:10:57.726" v="4150" actId="26606"/>
          <ac:spMkLst>
            <pc:docMk/>
            <pc:sldMk cId="842971893" sldId="273"/>
            <ac:spMk id="9" creationId="{DD38EE57-B708-47C9-A4A4-E25F09FAB029}"/>
          </ac:spMkLst>
        </pc:spChg>
        <pc:grpChg chg="add">
          <ac:chgData name="Jason Nguyen-Duran" userId="fb15e03d0cc07300" providerId="LiveId" clId="{6F3B5918-ED64-4765-83B2-CA93D4E77782}" dt="2022-08-27T20:10:57.726" v="4150" actId="26606"/>
          <ac:grpSpMkLst>
            <pc:docMk/>
            <pc:sldMk cId="842971893" sldId="273"/>
            <ac:grpSpMk id="11" creationId="{57A28182-58A5-4DBB-8F64-BD944BCA8154}"/>
          </ac:grpSpMkLst>
        </pc:grpChg>
        <pc:picChg chg="add mod">
          <ac:chgData name="Jason Nguyen-Duran" userId="fb15e03d0cc07300" providerId="LiveId" clId="{6F3B5918-ED64-4765-83B2-CA93D4E77782}" dt="2022-08-27T20:10:57.726" v="4150" actId="26606"/>
          <ac:picMkLst>
            <pc:docMk/>
            <pc:sldMk cId="842971893" sldId="273"/>
            <ac:picMk id="4" creationId="{395B4A68-1C2C-CF0D-0898-45556D06BE0C}"/>
          </ac:picMkLst>
        </pc:picChg>
      </pc:sldChg>
      <pc:sldChg chg="addSp delSp modSp new mod setBg">
        <pc:chgData name="Jason Nguyen-Duran" userId="fb15e03d0cc07300" providerId="LiveId" clId="{6F3B5918-ED64-4765-83B2-CA93D4E77782}" dt="2022-08-27T20:18:38.556" v="4631" actId="33524"/>
        <pc:sldMkLst>
          <pc:docMk/>
          <pc:sldMk cId="3896596172" sldId="274"/>
        </pc:sldMkLst>
        <pc:spChg chg="mod">
          <ac:chgData name="Jason Nguyen-Duran" userId="fb15e03d0cc07300" providerId="LiveId" clId="{6F3B5918-ED64-4765-83B2-CA93D4E77782}" dt="2022-08-27T20:18:28.235" v="4630" actId="26606"/>
          <ac:spMkLst>
            <pc:docMk/>
            <pc:sldMk cId="3896596172" sldId="274"/>
            <ac:spMk id="2" creationId="{36297D6B-200B-F6A2-3A89-A0C84F7EDBC5}"/>
          </ac:spMkLst>
        </pc:spChg>
        <pc:spChg chg="add del mod">
          <ac:chgData name="Jason Nguyen-Duran" userId="fb15e03d0cc07300" providerId="LiveId" clId="{6F3B5918-ED64-4765-83B2-CA93D4E77782}" dt="2022-08-27T20:18:28.235" v="4630" actId="26606"/>
          <ac:spMkLst>
            <pc:docMk/>
            <pc:sldMk cId="3896596172" sldId="274"/>
            <ac:spMk id="3" creationId="{A1912C7B-9EDB-1FE7-14EE-810D9C4EFECB}"/>
          </ac:spMkLst>
        </pc:spChg>
        <pc:spChg chg="add">
          <ac:chgData name="Jason Nguyen-Duran" userId="fb15e03d0cc07300" providerId="LiveId" clId="{6F3B5918-ED64-4765-83B2-CA93D4E77782}" dt="2022-08-27T20:18:28.235" v="4630" actId="26606"/>
          <ac:spMkLst>
            <pc:docMk/>
            <pc:sldMk cId="3896596172" sldId="274"/>
            <ac:spMk id="9" creationId="{42285737-90EE-47DC-AC80-8AE156B11969}"/>
          </ac:spMkLst>
        </pc:spChg>
        <pc:spChg chg="add del">
          <ac:chgData name="Jason Nguyen-Duran" userId="fb15e03d0cc07300" providerId="LiveId" clId="{6F3B5918-ED64-4765-83B2-CA93D4E77782}" dt="2022-08-27T20:18:28.204" v="4629" actId="26606"/>
          <ac:spMkLst>
            <pc:docMk/>
            <pc:sldMk cId="3896596172" sldId="274"/>
            <ac:spMk id="10" creationId="{99192C51-B764-4A9B-9587-5EF8B628B8D9}"/>
          </ac:spMkLst>
        </pc:spChg>
        <pc:grpChg chg="add">
          <ac:chgData name="Jason Nguyen-Duran" userId="fb15e03d0cc07300" providerId="LiveId" clId="{6F3B5918-ED64-4765-83B2-CA93D4E77782}" dt="2022-08-27T20:18:28.235" v="4630" actId="26606"/>
          <ac:grpSpMkLst>
            <pc:docMk/>
            <pc:sldMk cId="3896596172" sldId="274"/>
            <ac:grpSpMk id="11" creationId="{B57BDC17-F1B3-455F-BBF1-680AA1F25C06}"/>
          </ac:grpSpMkLst>
        </pc:grpChg>
        <pc:graphicFrameChg chg="add del">
          <ac:chgData name="Jason Nguyen-Duran" userId="fb15e03d0cc07300" providerId="LiveId" clId="{6F3B5918-ED64-4765-83B2-CA93D4E77782}" dt="2022-08-27T20:18:28.204" v="4629" actId="26606"/>
          <ac:graphicFrameMkLst>
            <pc:docMk/>
            <pc:sldMk cId="3896596172" sldId="274"/>
            <ac:graphicFrameMk id="5" creationId="{FF0F85B5-054C-4168-30BF-CD756F9EBB87}"/>
          </ac:graphicFrameMkLst>
        </pc:graphicFrameChg>
        <pc:graphicFrameChg chg="add mod">
          <ac:chgData name="Jason Nguyen-Duran" userId="fb15e03d0cc07300" providerId="LiveId" clId="{6F3B5918-ED64-4765-83B2-CA93D4E77782}" dt="2022-08-27T20:18:38.556" v="4631" actId="33524"/>
          <ac:graphicFrameMkLst>
            <pc:docMk/>
            <pc:sldMk cId="3896596172" sldId="274"/>
            <ac:graphicFrameMk id="18" creationId="{6373F158-3E83-0690-3798-B3DA267D9DE3}"/>
          </ac:graphicFrameMkLst>
        </pc:graphicFrameChg>
        <pc:picChg chg="add del">
          <ac:chgData name="Jason Nguyen-Duran" userId="fb15e03d0cc07300" providerId="LiveId" clId="{6F3B5918-ED64-4765-83B2-CA93D4E77782}" dt="2022-08-27T20:18:28.204" v="4629" actId="26606"/>
          <ac:picMkLst>
            <pc:docMk/>
            <pc:sldMk cId="3896596172" sldId="274"/>
            <ac:picMk id="6" creationId="{8CB0B577-C96E-1A2D-7007-3966C2DF856C}"/>
          </ac:picMkLst>
        </pc:picChg>
      </pc:sldChg>
      <pc:sldChg chg="new del">
        <pc:chgData name="Jason Nguyen-Duran" userId="fb15e03d0cc07300" providerId="LiveId" clId="{6F3B5918-ED64-4765-83B2-CA93D4E77782}" dt="2022-08-27T20:15:23.401" v="4484" actId="2696"/>
        <pc:sldMkLst>
          <pc:docMk/>
          <pc:sldMk cId="988248153" sldId="27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086D1-7B4E-4C81-BD78-022523BFF78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C37D01D-A6F8-42FF-87E2-F72F2C6DF689}">
      <dgm:prSet/>
      <dgm:spPr/>
      <dgm:t>
        <a:bodyPr/>
        <a:lstStyle/>
        <a:p>
          <a:pPr>
            <a:defRPr cap="all"/>
          </a:pPr>
          <a:r>
            <a:rPr lang="en-US"/>
            <a:t>After you have basic security set up on your operating system i.e. changing the base passwords, strong passwords, and even 2- form authentication it is a good idea to have secure files.</a:t>
          </a:r>
        </a:p>
      </dgm:t>
    </dgm:pt>
    <dgm:pt modelId="{02582CD5-6715-4323-BD5E-B6B4457A6040}" type="parTrans" cxnId="{A460C525-C45B-4398-B025-5B8A38ACA0A7}">
      <dgm:prSet/>
      <dgm:spPr/>
      <dgm:t>
        <a:bodyPr/>
        <a:lstStyle/>
        <a:p>
          <a:endParaRPr lang="en-US"/>
        </a:p>
      </dgm:t>
    </dgm:pt>
    <dgm:pt modelId="{6518625A-9305-4FD0-91F4-212A0C0E98F6}" type="sibTrans" cxnId="{A460C525-C45B-4398-B025-5B8A38ACA0A7}">
      <dgm:prSet/>
      <dgm:spPr/>
      <dgm:t>
        <a:bodyPr/>
        <a:lstStyle/>
        <a:p>
          <a:endParaRPr lang="en-US"/>
        </a:p>
      </dgm:t>
    </dgm:pt>
    <dgm:pt modelId="{061DEDBC-02F1-4837-9771-EB34CC0EEF83}">
      <dgm:prSet/>
      <dgm:spPr/>
      <dgm:t>
        <a:bodyPr/>
        <a:lstStyle/>
        <a:p>
          <a:pPr>
            <a:defRPr cap="all"/>
          </a:pPr>
          <a:r>
            <a:rPr lang="en-US"/>
            <a:t>Secure files can ensure only those who absolutely need access have it.</a:t>
          </a:r>
        </a:p>
      </dgm:t>
    </dgm:pt>
    <dgm:pt modelId="{496DE617-4778-4195-9AE3-57542F8FDBDD}" type="parTrans" cxnId="{A6A9AA8A-DAC9-4B68-AEE0-2B42EBDC0035}">
      <dgm:prSet/>
      <dgm:spPr/>
      <dgm:t>
        <a:bodyPr/>
        <a:lstStyle/>
        <a:p>
          <a:endParaRPr lang="en-US"/>
        </a:p>
      </dgm:t>
    </dgm:pt>
    <dgm:pt modelId="{3E173F31-45AD-4171-9993-7325DD35B134}" type="sibTrans" cxnId="{A6A9AA8A-DAC9-4B68-AEE0-2B42EBDC0035}">
      <dgm:prSet/>
      <dgm:spPr/>
      <dgm:t>
        <a:bodyPr/>
        <a:lstStyle/>
        <a:p>
          <a:endParaRPr lang="en-US"/>
        </a:p>
      </dgm:t>
    </dgm:pt>
    <dgm:pt modelId="{4A4F2962-3286-4F4F-BB1A-E04F3FF320F5}">
      <dgm:prSet/>
      <dgm:spPr/>
      <dgm:t>
        <a:bodyPr/>
        <a:lstStyle/>
        <a:p>
          <a:pPr>
            <a:defRPr cap="all"/>
          </a:pPr>
          <a:r>
            <a:rPr lang="en-US"/>
            <a:t>File encryption is a great way to keep personal files and information secure. </a:t>
          </a:r>
        </a:p>
      </dgm:t>
    </dgm:pt>
    <dgm:pt modelId="{9E3787C6-F514-44D9-998D-21F272D9C7CD}" type="parTrans" cxnId="{BD062E25-7742-4724-8D30-299B5DB73568}">
      <dgm:prSet/>
      <dgm:spPr/>
      <dgm:t>
        <a:bodyPr/>
        <a:lstStyle/>
        <a:p>
          <a:endParaRPr lang="en-US"/>
        </a:p>
      </dgm:t>
    </dgm:pt>
    <dgm:pt modelId="{1F1D773D-B259-444E-8569-9BECCEA17C28}" type="sibTrans" cxnId="{BD062E25-7742-4724-8D30-299B5DB73568}">
      <dgm:prSet/>
      <dgm:spPr/>
      <dgm:t>
        <a:bodyPr/>
        <a:lstStyle/>
        <a:p>
          <a:endParaRPr lang="en-US"/>
        </a:p>
      </dgm:t>
    </dgm:pt>
    <dgm:pt modelId="{DB0DE63E-02F5-40DC-9C42-81D5B1D5CC21}">
      <dgm:prSet/>
      <dgm:spPr/>
      <dgm:t>
        <a:bodyPr/>
        <a:lstStyle/>
        <a:p>
          <a:pPr>
            <a:defRPr cap="all"/>
          </a:pPr>
          <a:r>
            <a:rPr lang="en-US"/>
            <a:t>Public and private keys help encrypt and decrypt files.</a:t>
          </a:r>
        </a:p>
      </dgm:t>
    </dgm:pt>
    <dgm:pt modelId="{970E5A5A-84D7-4828-ADBC-D91802951986}" type="parTrans" cxnId="{E3CA845B-AE4F-4DCD-A433-B0B71E185065}">
      <dgm:prSet/>
      <dgm:spPr/>
      <dgm:t>
        <a:bodyPr/>
        <a:lstStyle/>
        <a:p>
          <a:endParaRPr lang="en-US"/>
        </a:p>
      </dgm:t>
    </dgm:pt>
    <dgm:pt modelId="{CF1B03A4-6036-4A7E-9DFE-FC38C53F9E7B}" type="sibTrans" cxnId="{E3CA845B-AE4F-4DCD-A433-B0B71E185065}">
      <dgm:prSet/>
      <dgm:spPr/>
      <dgm:t>
        <a:bodyPr/>
        <a:lstStyle/>
        <a:p>
          <a:endParaRPr lang="en-US"/>
        </a:p>
      </dgm:t>
    </dgm:pt>
    <dgm:pt modelId="{BE7985E9-5EE7-4924-8A75-C835D9194AFC}" type="pres">
      <dgm:prSet presAssocID="{8B6086D1-7B4E-4C81-BD78-022523BFF78D}" presName="root" presStyleCnt="0">
        <dgm:presLayoutVars>
          <dgm:dir/>
          <dgm:resizeHandles val="exact"/>
        </dgm:presLayoutVars>
      </dgm:prSet>
      <dgm:spPr/>
    </dgm:pt>
    <dgm:pt modelId="{AA4B6AF2-94D6-4E1E-8B52-0DDA21094B38}" type="pres">
      <dgm:prSet presAssocID="{FC37D01D-A6F8-42FF-87E2-F72F2C6DF689}" presName="compNode" presStyleCnt="0"/>
      <dgm:spPr/>
    </dgm:pt>
    <dgm:pt modelId="{7557B56B-1B89-498C-8A14-45F13BC7686E}" type="pres">
      <dgm:prSet presAssocID="{FC37D01D-A6F8-42FF-87E2-F72F2C6DF689}" presName="iconBgRect" presStyleLbl="bgShp" presStyleIdx="0" presStyleCnt="4"/>
      <dgm:spPr/>
    </dgm:pt>
    <dgm:pt modelId="{66B17569-E91C-459A-BCD9-BBE6373A40F4}" type="pres">
      <dgm:prSet presAssocID="{FC37D01D-A6F8-42FF-87E2-F72F2C6DF68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1564FE1D-1106-4A86-95B8-7259696EF4C4}" type="pres">
      <dgm:prSet presAssocID="{FC37D01D-A6F8-42FF-87E2-F72F2C6DF689}" presName="spaceRect" presStyleCnt="0"/>
      <dgm:spPr/>
    </dgm:pt>
    <dgm:pt modelId="{DAAEC435-CCC5-4179-BB5C-6A6BCB387AC9}" type="pres">
      <dgm:prSet presAssocID="{FC37D01D-A6F8-42FF-87E2-F72F2C6DF689}" presName="textRect" presStyleLbl="revTx" presStyleIdx="0" presStyleCnt="4">
        <dgm:presLayoutVars>
          <dgm:chMax val="1"/>
          <dgm:chPref val="1"/>
        </dgm:presLayoutVars>
      </dgm:prSet>
      <dgm:spPr/>
    </dgm:pt>
    <dgm:pt modelId="{00AA8E16-4F0B-41D3-8CC4-B8A9FAA71ACF}" type="pres">
      <dgm:prSet presAssocID="{6518625A-9305-4FD0-91F4-212A0C0E98F6}" presName="sibTrans" presStyleCnt="0"/>
      <dgm:spPr/>
    </dgm:pt>
    <dgm:pt modelId="{B0C0B8A7-8420-42A5-AB1F-761476274377}" type="pres">
      <dgm:prSet presAssocID="{061DEDBC-02F1-4837-9771-EB34CC0EEF83}" presName="compNode" presStyleCnt="0"/>
      <dgm:spPr/>
    </dgm:pt>
    <dgm:pt modelId="{A85150CB-1A4E-486A-B488-D7688743826A}" type="pres">
      <dgm:prSet presAssocID="{061DEDBC-02F1-4837-9771-EB34CC0EEF83}" presName="iconBgRect" presStyleLbl="bgShp" presStyleIdx="1" presStyleCnt="4"/>
      <dgm:spPr/>
    </dgm:pt>
    <dgm:pt modelId="{0BE462E0-1479-4D12-A76B-7DC2B453DCFD}" type="pres">
      <dgm:prSet presAssocID="{061DEDBC-02F1-4837-9771-EB34CC0EEF8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fe"/>
        </a:ext>
      </dgm:extLst>
    </dgm:pt>
    <dgm:pt modelId="{4F2041A0-162D-44D7-8913-D09188B5B586}" type="pres">
      <dgm:prSet presAssocID="{061DEDBC-02F1-4837-9771-EB34CC0EEF83}" presName="spaceRect" presStyleCnt="0"/>
      <dgm:spPr/>
    </dgm:pt>
    <dgm:pt modelId="{F253A628-0594-4AF0-B622-12DFE7AAB68E}" type="pres">
      <dgm:prSet presAssocID="{061DEDBC-02F1-4837-9771-EB34CC0EEF83}" presName="textRect" presStyleLbl="revTx" presStyleIdx="1" presStyleCnt="4">
        <dgm:presLayoutVars>
          <dgm:chMax val="1"/>
          <dgm:chPref val="1"/>
        </dgm:presLayoutVars>
      </dgm:prSet>
      <dgm:spPr/>
    </dgm:pt>
    <dgm:pt modelId="{27B8D030-7CDE-4F01-BE64-BD116763D29A}" type="pres">
      <dgm:prSet presAssocID="{3E173F31-45AD-4171-9993-7325DD35B134}" presName="sibTrans" presStyleCnt="0"/>
      <dgm:spPr/>
    </dgm:pt>
    <dgm:pt modelId="{A100B6D6-E20E-4968-B376-42E70F64A84B}" type="pres">
      <dgm:prSet presAssocID="{4A4F2962-3286-4F4F-BB1A-E04F3FF320F5}" presName="compNode" presStyleCnt="0"/>
      <dgm:spPr/>
    </dgm:pt>
    <dgm:pt modelId="{1E0D7D9E-F7B6-4E68-93F6-51BE983E006B}" type="pres">
      <dgm:prSet presAssocID="{4A4F2962-3286-4F4F-BB1A-E04F3FF320F5}" presName="iconBgRect" presStyleLbl="bgShp" presStyleIdx="2" presStyleCnt="4"/>
      <dgm:spPr/>
    </dgm:pt>
    <dgm:pt modelId="{6C90BBB9-4D4C-4CB5-83B6-5AC73C2782D8}" type="pres">
      <dgm:prSet presAssocID="{4A4F2962-3286-4F4F-BB1A-E04F3FF320F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317FCD11-03B2-45D5-A30A-24A11E64FEAF}" type="pres">
      <dgm:prSet presAssocID="{4A4F2962-3286-4F4F-BB1A-E04F3FF320F5}" presName="spaceRect" presStyleCnt="0"/>
      <dgm:spPr/>
    </dgm:pt>
    <dgm:pt modelId="{5482F26F-F939-4E1C-B8CC-99CDC6452551}" type="pres">
      <dgm:prSet presAssocID="{4A4F2962-3286-4F4F-BB1A-E04F3FF320F5}" presName="textRect" presStyleLbl="revTx" presStyleIdx="2" presStyleCnt="4">
        <dgm:presLayoutVars>
          <dgm:chMax val="1"/>
          <dgm:chPref val="1"/>
        </dgm:presLayoutVars>
      </dgm:prSet>
      <dgm:spPr/>
    </dgm:pt>
    <dgm:pt modelId="{93198D27-788B-406D-B5AC-775AAFB3DC37}" type="pres">
      <dgm:prSet presAssocID="{1F1D773D-B259-444E-8569-9BECCEA17C28}" presName="sibTrans" presStyleCnt="0"/>
      <dgm:spPr/>
    </dgm:pt>
    <dgm:pt modelId="{69FCEADC-1200-4F09-8E9B-BDF4EC70CDEA}" type="pres">
      <dgm:prSet presAssocID="{DB0DE63E-02F5-40DC-9C42-81D5B1D5CC21}" presName="compNode" presStyleCnt="0"/>
      <dgm:spPr/>
    </dgm:pt>
    <dgm:pt modelId="{611DD511-694C-4968-B0E5-BE876BD7C607}" type="pres">
      <dgm:prSet presAssocID="{DB0DE63E-02F5-40DC-9C42-81D5B1D5CC21}" presName="iconBgRect" presStyleLbl="bgShp" presStyleIdx="3" presStyleCnt="4"/>
      <dgm:spPr/>
    </dgm:pt>
    <dgm:pt modelId="{A905B390-6E8F-43B4-850C-C21B4AF2B17E}" type="pres">
      <dgm:prSet presAssocID="{DB0DE63E-02F5-40DC-9C42-81D5B1D5CC2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6BDABF1C-11F1-4338-B1A6-758BFD54CA4F}" type="pres">
      <dgm:prSet presAssocID="{DB0DE63E-02F5-40DC-9C42-81D5B1D5CC21}" presName="spaceRect" presStyleCnt="0"/>
      <dgm:spPr/>
    </dgm:pt>
    <dgm:pt modelId="{5378D949-894D-4D89-8C10-BF985B73CCAA}" type="pres">
      <dgm:prSet presAssocID="{DB0DE63E-02F5-40DC-9C42-81D5B1D5CC2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D062E25-7742-4724-8D30-299B5DB73568}" srcId="{8B6086D1-7B4E-4C81-BD78-022523BFF78D}" destId="{4A4F2962-3286-4F4F-BB1A-E04F3FF320F5}" srcOrd="2" destOrd="0" parTransId="{9E3787C6-F514-44D9-998D-21F272D9C7CD}" sibTransId="{1F1D773D-B259-444E-8569-9BECCEA17C28}"/>
    <dgm:cxn modelId="{A460C525-C45B-4398-B025-5B8A38ACA0A7}" srcId="{8B6086D1-7B4E-4C81-BD78-022523BFF78D}" destId="{FC37D01D-A6F8-42FF-87E2-F72F2C6DF689}" srcOrd="0" destOrd="0" parTransId="{02582CD5-6715-4323-BD5E-B6B4457A6040}" sibTransId="{6518625A-9305-4FD0-91F4-212A0C0E98F6}"/>
    <dgm:cxn modelId="{E3CA845B-AE4F-4DCD-A433-B0B71E185065}" srcId="{8B6086D1-7B4E-4C81-BD78-022523BFF78D}" destId="{DB0DE63E-02F5-40DC-9C42-81D5B1D5CC21}" srcOrd="3" destOrd="0" parTransId="{970E5A5A-84D7-4828-ADBC-D91802951986}" sibTransId="{CF1B03A4-6036-4A7E-9DFE-FC38C53F9E7B}"/>
    <dgm:cxn modelId="{76DE3D4D-FF03-498E-ABDC-9C8DE16195FF}" type="presOf" srcId="{8B6086D1-7B4E-4C81-BD78-022523BFF78D}" destId="{BE7985E9-5EE7-4924-8A75-C835D9194AFC}" srcOrd="0" destOrd="0" presId="urn:microsoft.com/office/officeart/2018/5/layout/IconCircleLabelList"/>
    <dgm:cxn modelId="{5504A670-9449-438C-9CE5-820C158CC380}" type="presOf" srcId="{FC37D01D-A6F8-42FF-87E2-F72F2C6DF689}" destId="{DAAEC435-CCC5-4179-BB5C-6A6BCB387AC9}" srcOrd="0" destOrd="0" presId="urn:microsoft.com/office/officeart/2018/5/layout/IconCircleLabelList"/>
    <dgm:cxn modelId="{A6A9AA8A-DAC9-4B68-AEE0-2B42EBDC0035}" srcId="{8B6086D1-7B4E-4C81-BD78-022523BFF78D}" destId="{061DEDBC-02F1-4837-9771-EB34CC0EEF83}" srcOrd="1" destOrd="0" parTransId="{496DE617-4778-4195-9AE3-57542F8FDBDD}" sibTransId="{3E173F31-45AD-4171-9993-7325DD35B134}"/>
    <dgm:cxn modelId="{BA1B1792-8EF9-4FDD-8E21-5501F531887A}" type="presOf" srcId="{061DEDBC-02F1-4837-9771-EB34CC0EEF83}" destId="{F253A628-0594-4AF0-B622-12DFE7AAB68E}" srcOrd="0" destOrd="0" presId="urn:microsoft.com/office/officeart/2018/5/layout/IconCircleLabelList"/>
    <dgm:cxn modelId="{DFE75EB8-031A-4B2C-A0A0-92E36B55038B}" type="presOf" srcId="{DB0DE63E-02F5-40DC-9C42-81D5B1D5CC21}" destId="{5378D949-894D-4D89-8C10-BF985B73CCAA}" srcOrd="0" destOrd="0" presId="urn:microsoft.com/office/officeart/2018/5/layout/IconCircleLabelList"/>
    <dgm:cxn modelId="{966557D4-F9E7-443B-9DD3-B9D976BBC50D}" type="presOf" srcId="{4A4F2962-3286-4F4F-BB1A-E04F3FF320F5}" destId="{5482F26F-F939-4E1C-B8CC-99CDC6452551}" srcOrd="0" destOrd="0" presId="urn:microsoft.com/office/officeart/2018/5/layout/IconCircleLabelList"/>
    <dgm:cxn modelId="{EFD48746-294B-4FCE-8159-15C7CD4FC5D9}" type="presParOf" srcId="{BE7985E9-5EE7-4924-8A75-C835D9194AFC}" destId="{AA4B6AF2-94D6-4E1E-8B52-0DDA21094B38}" srcOrd="0" destOrd="0" presId="urn:microsoft.com/office/officeart/2018/5/layout/IconCircleLabelList"/>
    <dgm:cxn modelId="{D28795AD-E47D-4491-93CF-D5EFD01442F5}" type="presParOf" srcId="{AA4B6AF2-94D6-4E1E-8B52-0DDA21094B38}" destId="{7557B56B-1B89-498C-8A14-45F13BC7686E}" srcOrd="0" destOrd="0" presId="urn:microsoft.com/office/officeart/2018/5/layout/IconCircleLabelList"/>
    <dgm:cxn modelId="{17F97F01-7CE4-464B-8F00-A0D866C836B2}" type="presParOf" srcId="{AA4B6AF2-94D6-4E1E-8B52-0DDA21094B38}" destId="{66B17569-E91C-459A-BCD9-BBE6373A40F4}" srcOrd="1" destOrd="0" presId="urn:microsoft.com/office/officeart/2018/5/layout/IconCircleLabelList"/>
    <dgm:cxn modelId="{59DDDFA5-E9B9-44D7-A5CC-D2D0EEFD687B}" type="presParOf" srcId="{AA4B6AF2-94D6-4E1E-8B52-0DDA21094B38}" destId="{1564FE1D-1106-4A86-95B8-7259696EF4C4}" srcOrd="2" destOrd="0" presId="urn:microsoft.com/office/officeart/2018/5/layout/IconCircleLabelList"/>
    <dgm:cxn modelId="{B1A6676F-D054-4000-AEB6-682794E9F0D6}" type="presParOf" srcId="{AA4B6AF2-94D6-4E1E-8B52-0DDA21094B38}" destId="{DAAEC435-CCC5-4179-BB5C-6A6BCB387AC9}" srcOrd="3" destOrd="0" presId="urn:microsoft.com/office/officeart/2018/5/layout/IconCircleLabelList"/>
    <dgm:cxn modelId="{EAB91AB2-9488-453D-8F8B-CB980E658778}" type="presParOf" srcId="{BE7985E9-5EE7-4924-8A75-C835D9194AFC}" destId="{00AA8E16-4F0B-41D3-8CC4-B8A9FAA71ACF}" srcOrd="1" destOrd="0" presId="urn:microsoft.com/office/officeart/2018/5/layout/IconCircleLabelList"/>
    <dgm:cxn modelId="{EAB86277-5BFA-47AB-B142-2FA1AA56F2A0}" type="presParOf" srcId="{BE7985E9-5EE7-4924-8A75-C835D9194AFC}" destId="{B0C0B8A7-8420-42A5-AB1F-761476274377}" srcOrd="2" destOrd="0" presId="urn:microsoft.com/office/officeart/2018/5/layout/IconCircleLabelList"/>
    <dgm:cxn modelId="{46AB78AD-5F3E-422F-A04E-199A881874C8}" type="presParOf" srcId="{B0C0B8A7-8420-42A5-AB1F-761476274377}" destId="{A85150CB-1A4E-486A-B488-D7688743826A}" srcOrd="0" destOrd="0" presId="urn:microsoft.com/office/officeart/2018/5/layout/IconCircleLabelList"/>
    <dgm:cxn modelId="{660DB290-6DB0-4A78-8C98-9043F1C0FD4D}" type="presParOf" srcId="{B0C0B8A7-8420-42A5-AB1F-761476274377}" destId="{0BE462E0-1479-4D12-A76B-7DC2B453DCFD}" srcOrd="1" destOrd="0" presId="urn:microsoft.com/office/officeart/2018/5/layout/IconCircleLabelList"/>
    <dgm:cxn modelId="{BBC3C594-5558-4E88-B308-D95B0FA044D4}" type="presParOf" srcId="{B0C0B8A7-8420-42A5-AB1F-761476274377}" destId="{4F2041A0-162D-44D7-8913-D09188B5B586}" srcOrd="2" destOrd="0" presId="urn:microsoft.com/office/officeart/2018/5/layout/IconCircleLabelList"/>
    <dgm:cxn modelId="{5DA32DE0-8023-4CEB-94EA-CBF9F05AAA52}" type="presParOf" srcId="{B0C0B8A7-8420-42A5-AB1F-761476274377}" destId="{F253A628-0594-4AF0-B622-12DFE7AAB68E}" srcOrd="3" destOrd="0" presId="urn:microsoft.com/office/officeart/2018/5/layout/IconCircleLabelList"/>
    <dgm:cxn modelId="{B06A100B-3A17-4266-95A6-8791C79D9896}" type="presParOf" srcId="{BE7985E9-5EE7-4924-8A75-C835D9194AFC}" destId="{27B8D030-7CDE-4F01-BE64-BD116763D29A}" srcOrd="3" destOrd="0" presId="urn:microsoft.com/office/officeart/2018/5/layout/IconCircleLabelList"/>
    <dgm:cxn modelId="{38BAFF49-AEF3-4565-A83B-78BC43206D90}" type="presParOf" srcId="{BE7985E9-5EE7-4924-8A75-C835D9194AFC}" destId="{A100B6D6-E20E-4968-B376-42E70F64A84B}" srcOrd="4" destOrd="0" presId="urn:microsoft.com/office/officeart/2018/5/layout/IconCircleLabelList"/>
    <dgm:cxn modelId="{60832F1A-1DCD-4A5D-B362-F42F42BB2A57}" type="presParOf" srcId="{A100B6D6-E20E-4968-B376-42E70F64A84B}" destId="{1E0D7D9E-F7B6-4E68-93F6-51BE983E006B}" srcOrd="0" destOrd="0" presId="urn:microsoft.com/office/officeart/2018/5/layout/IconCircleLabelList"/>
    <dgm:cxn modelId="{BEAC472B-B199-4C30-9A97-55DFB3B5CE61}" type="presParOf" srcId="{A100B6D6-E20E-4968-B376-42E70F64A84B}" destId="{6C90BBB9-4D4C-4CB5-83B6-5AC73C2782D8}" srcOrd="1" destOrd="0" presId="urn:microsoft.com/office/officeart/2018/5/layout/IconCircleLabelList"/>
    <dgm:cxn modelId="{1357884C-0FB9-40F6-B918-BA83A5C93521}" type="presParOf" srcId="{A100B6D6-E20E-4968-B376-42E70F64A84B}" destId="{317FCD11-03B2-45D5-A30A-24A11E64FEAF}" srcOrd="2" destOrd="0" presId="urn:microsoft.com/office/officeart/2018/5/layout/IconCircleLabelList"/>
    <dgm:cxn modelId="{D00883D6-63DC-400F-ACEC-438C6BF817D9}" type="presParOf" srcId="{A100B6D6-E20E-4968-B376-42E70F64A84B}" destId="{5482F26F-F939-4E1C-B8CC-99CDC6452551}" srcOrd="3" destOrd="0" presId="urn:microsoft.com/office/officeart/2018/5/layout/IconCircleLabelList"/>
    <dgm:cxn modelId="{63DC6D83-547F-4CF5-A126-3EC7CBF63C43}" type="presParOf" srcId="{BE7985E9-5EE7-4924-8A75-C835D9194AFC}" destId="{93198D27-788B-406D-B5AC-775AAFB3DC37}" srcOrd="5" destOrd="0" presId="urn:microsoft.com/office/officeart/2018/5/layout/IconCircleLabelList"/>
    <dgm:cxn modelId="{BCD2F080-B5B9-431C-85AD-EC7A63CB28CB}" type="presParOf" srcId="{BE7985E9-5EE7-4924-8A75-C835D9194AFC}" destId="{69FCEADC-1200-4F09-8E9B-BDF4EC70CDEA}" srcOrd="6" destOrd="0" presId="urn:microsoft.com/office/officeart/2018/5/layout/IconCircleLabelList"/>
    <dgm:cxn modelId="{946B38D1-5C51-41BB-9C53-75C051A4CE9C}" type="presParOf" srcId="{69FCEADC-1200-4F09-8E9B-BDF4EC70CDEA}" destId="{611DD511-694C-4968-B0E5-BE876BD7C607}" srcOrd="0" destOrd="0" presId="urn:microsoft.com/office/officeart/2018/5/layout/IconCircleLabelList"/>
    <dgm:cxn modelId="{A1371B83-9564-4D09-93E2-56AE8B2FA549}" type="presParOf" srcId="{69FCEADC-1200-4F09-8E9B-BDF4EC70CDEA}" destId="{A905B390-6E8F-43B4-850C-C21B4AF2B17E}" srcOrd="1" destOrd="0" presId="urn:microsoft.com/office/officeart/2018/5/layout/IconCircleLabelList"/>
    <dgm:cxn modelId="{8A84020C-F225-42DF-BEDE-DC0696A64FB8}" type="presParOf" srcId="{69FCEADC-1200-4F09-8E9B-BDF4EC70CDEA}" destId="{6BDABF1C-11F1-4338-B1A6-758BFD54CA4F}" srcOrd="2" destOrd="0" presId="urn:microsoft.com/office/officeart/2018/5/layout/IconCircleLabelList"/>
    <dgm:cxn modelId="{2127B27D-89D5-49D7-B0CB-BC4522BC6650}" type="presParOf" srcId="{69FCEADC-1200-4F09-8E9B-BDF4EC70CDEA}" destId="{5378D949-894D-4D89-8C10-BF985B73CCA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F67CBB-BD1E-4D2A-BF57-733A7455788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BB909-E2E3-40A3-9F4B-3B7493E629C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Once you have encrypted files you can also make the system more protected firewalls.</a:t>
          </a:r>
        </a:p>
      </dgm:t>
    </dgm:pt>
    <dgm:pt modelId="{624D423F-2DB4-413E-BABB-D6633B593AB1}" type="parTrans" cxnId="{BDE196C5-7CDB-47D1-99B0-F74C399C9233}">
      <dgm:prSet/>
      <dgm:spPr/>
      <dgm:t>
        <a:bodyPr/>
        <a:lstStyle/>
        <a:p>
          <a:endParaRPr lang="en-US"/>
        </a:p>
      </dgm:t>
    </dgm:pt>
    <dgm:pt modelId="{73457B33-0B74-4C22-9F66-CE465CF26A2F}" type="sibTrans" cxnId="{BDE196C5-7CDB-47D1-99B0-F74C399C9233}">
      <dgm:prSet/>
      <dgm:spPr/>
      <dgm:t>
        <a:bodyPr/>
        <a:lstStyle/>
        <a:p>
          <a:endParaRPr lang="en-US"/>
        </a:p>
      </dgm:t>
    </dgm:pt>
    <dgm:pt modelId="{B5FC44FC-C11E-410F-A428-21A2C1AA2FB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Setting up firewalls can show all incoming traffic and what ports are being used.</a:t>
          </a:r>
        </a:p>
      </dgm:t>
    </dgm:pt>
    <dgm:pt modelId="{C8D89C73-558F-46D1-8C63-5B73FDB5012B}" type="parTrans" cxnId="{94B2D778-C65C-4313-A2C4-2D76475B1DFD}">
      <dgm:prSet/>
      <dgm:spPr/>
      <dgm:t>
        <a:bodyPr/>
        <a:lstStyle/>
        <a:p>
          <a:endParaRPr lang="en-US"/>
        </a:p>
      </dgm:t>
    </dgm:pt>
    <dgm:pt modelId="{54F0CDDA-1859-413C-9691-2A1CB4A752C0}" type="sibTrans" cxnId="{94B2D778-C65C-4313-A2C4-2D76475B1DFD}">
      <dgm:prSet/>
      <dgm:spPr/>
      <dgm:t>
        <a:bodyPr/>
        <a:lstStyle/>
        <a:p>
          <a:endParaRPr lang="en-US"/>
        </a:p>
      </dgm:t>
    </dgm:pt>
    <dgm:pt modelId="{1CC91569-5C4C-4D85-93A8-D28DCA3F0C8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You then can determine what systems you do not want to have incoming traffic from and block them using a firewall.</a:t>
          </a:r>
        </a:p>
      </dgm:t>
    </dgm:pt>
    <dgm:pt modelId="{EE2550D2-DAFA-4487-AB42-637B01D7878B}" type="parTrans" cxnId="{49096A0E-0D80-4769-824F-590298870207}">
      <dgm:prSet/>
      <dgm:spPr/>
      <dgm:t>
        <a:bodyPr/>
        <a:lstStyle/>
        <a:p>
          <a:endParaRPr lang="en-US"/>
        </a:p>
      </dgm:t>
    </dgm:pt>
    <dgm:pt modelId="{2B017B58-9BBD-438C-9D45-D0C4DB34922D}" type="sibTrans" cxnId="{49096A0E-0D80-4769-824F-590298870207}">
      <dgm:prSet/>
      <dgm:spPr/>
      <dgm:t>
        <a:bodyPr/>
        <a:lstStyle/>
        <a:p>
          <a:endParaRPr lang="en-US"/>
        </a:p>
      </dgm:t>
    </dgm:pt>
    <dgm:pt modelId="{33794DA2-C5F9-4BF6-8E07-86A5608607AD}" type="pres">
      <dgm:prSet presAssocID="{A0F67CBB-BD1E-4D2A-BF57-733A7455788A}" presName="root" presStyleCnt="0">
        <dgm:presLayoutVars>
          <dgm:dir/>
          <dgm:resizeHandles val="exact"/>
        </dgm:presLayoutVars>
      </dgm:prSet>
      <dgm:spPr/>
    </dgm:pt>
    <dgm:pt modelId="{ADE17155-D9C8-4D3D-B5F0-1EC60176D222}" type="pres">
      <dgm:prSet presAssocID="{8DBBB909-E2E3-40A3-9F4B-3B7493E629C5}" presName="compNode" presStyleCnt="0"/>
      <dgm:spPr/>
    </dgm:pt>
    <dgm:pt modelId="{F3FEE7C3-7111-4433-A686-E2DDDFB18999}" type="pres">
      <dgm:prSet presAssocID="{8DBBB909-E2E3-40A3-9F4B-3B7493E629C5}" presName="iconBgRect" presStyleLbl="bgShp" presStyleIdx="0" presStyleCnt="3"/>
      <dgm:spPr/>
    </dgm:pt>
    <dgm:pt modelId="{5B5CBD81-25EB-45D2-881D-333EB10E6DE3}" type="pres">
      <dgm:prSet presAssocID="{8DBBB909-E2E3-40A3-9F4B-3B7493E629C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138DFAE-49E9-4746-9B93-BCBDEBF71A17}" type="pres">
      <dgm:prSet presAssocID="{8DBBB909-E2E3-40A3-9F4B-3B7493E629C5}" presName="spaceRect" presStyleCnt="0"/>
      <dgm:spPr/>
    </dgm:pt>
    <dgm:pt modelId="{B99BA1D1-CA93-41E5-A86B-24F83267CD69}" type="pres">
      <dgm:prSet presAssocID="{8DBBB909-E2E3-40A3-9F4B-3B7493E629C5}" presName="textRect" presStyleLbl="revTx" presStyleIdx="0" presStyleCnt="3">
        <dgm:presLayoutVars>
          <dgm:chMax val="1"/>
          <dgm:chPref val="1"/>
        </dgm:presLayoutVars>
      </dgm:prSet>
      <dgm:spPr/>
    </dgm:pt>
    <dgm:pt modelId="{4EBC0AA6-02AB-4924-895B-C6618991951C}" type="pres">
      <dgm:prSet presAssocID="{73457B33-0B74-4C22-9F66-CE465CF26A2F}" presName="sibTrans" presStyleCnt="0"/>
      <dgm:spPr/>
    </dgm:pt>
    <dgm:pt modelId="{2F8AF209-2B53-4FE2-9CDF-D70ECED98574}" type="pres">
      <dgm:prSet presAssocID="{B5FC44FC-C11E-410F-A428-21A2C1AA2FBD}" presName="compNode" presStyleCnt="0"/>
      <dgm:spPr/>
    </dgm:pt>
    <dgm:pt modelId="{1A85B9E1-3E97-4A8E-9209-B3EB9A66FF6F}" type="pres">
      <dgm:prSet presAssocID="{B5FC44FC-C11E-410F-A428-21A2C1AA2FBD}" presName="iconBgRect" presStyleLbl="bgShp" presStyleIdx="1" presStyleCnt="3"/>
      <dgm:spPr/>
    </dgm:pt>
    <dgm:pt modelId="{FE84987A-2E13-4F43-ADED-AE8D9139046E}" type="pres">
      <dgm:prSet presAssocID="{B5FC44FC-C11E-410F-A428-21A2C1AA2F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692B1865-B46E-4B7C-91BD-038511208284}" type="pres">
      <dgm:prSet presAssocID="{B5FC44FC-C11E-410F-A428-21A2C1AA2FBD}" presName="spaceRect" presStyleCnt="0"/>
      <dgm:spPr/>
    </dgm:pt>
    <dgm:pt modelId="{70083481-B92A-4B57-BC74-6B2BBB4257F2}" type="pres">
      <dgm:prSet presAssocID="{B5FC44FC-C11E-410F-A428-21A2C1AA2FBD}" presName="textRect" presStyleLbl="revTx" presStyleIdx="1" presStyleCnt="3">
        <dgm:presLayoutVars>
          <dgm:chMax val="1"/>
          <dgm:chPref val="1"/>
        </dgm:presLayoutVars>
      </dgm:prSet>
      <dgm:spPr/>
    </dgm:pt>
    <dgm:pt modelId="{033F855D-B3C4-4D89-BAE2-B0F2EAB90755}" type="pres">
      <dgm:prSet presAssocID="{54F0CDDA-1859-413C-9691-2A1CB4A752C0}" presName="sibTrans" presStyleCnt="0"/>
      <dgm:spPr/>
    </dgm:pt>
    <dgm:pt modelId="{7508313C-D5FE-4FE8-B7F1-05E17C243CD4}" type="pres">
      <dgm:prSet presAssocID="{1CC91569-5C4C-4D85-93A8-D28DCA3F0C8C}" presName="compNode" presStyleCnt="0"/>
      <dgm:spPr/>
    </dgm:pt>
    <dgm:pt modelId="{094027B3-575F-443B-9088-9CF6EB330880}" type="pres">
      <dgm:prSet presAssocID="{1CC91569-5C4C-4D85-93A8-D28DCA3F0C8C}" presName="iconBgRect" presStyleLbl="bgShp" presStyleIdx="2" presStyleCnt="3"/>
      <dgm:spPr/>
    </dgm:pt>
    <dgm:pt modelId="{54780AA3-914F-4AB7-B758-ABFABB37D810}" type="pres">
      <dgm:prSet presAssocID="{1CC91569-5C4C-4D85-93A8-D28DCA3F0C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66E885EF-986B-417D-A9FF-9ED942574DA5}" type="pres">
      <dgm:prSet presAssocID="{1CC91569-5C4C-4D85-93A8-D28DCA3F0C8C}" presName="spaceRect" presStyleCnt="0"/>
      <dgm:spPr/>
    </dgm:pt>
    <dgm:pt modelId="{5D739012-F6AA-4536-8C6B-BCECA7F9B531}" type="pres">
      <dgm:prSet presAssocID="{1CC91569-5C4C-4D85-93A8-D28DCA3F0C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8D46D09-736C-4CD0-B4D1-A4090FEC5A02}" type="presOf" srcId="{1CC91569-5C4C-4D85-93A8-D28DCA3F0C8C}" destId="{5D739012-F6AA-4536-8C6B-BCECA7F9B531}" srcOrd="0" destOrd="0" presId="urn:microsoft.com/office/officeart/2018/5/layout/IconCircleLabelList"/>
    <dgm:cxn modelId="{49096A0E-0D80-4769-824F-590298870207}" srcId="{A0F67CBB-BD1E-4D2A-BF57-733A7455788A}" destId="{1CC91569-5C4C-4D85-93A8-D28DCA3F0C8C}" srcOrd="2" destOrd="0" parTransId="{EE2550D2-DAFA-4487-AB42-637B01D7878B}" sibTransId="{2B017B58-9BBD-438C-9D45-D0C4DB34922D}"/>
    <dgm:cxn modelId="{48FE7035-A9D4-480F-9A70-1D816DABED17}" type="presOf" srcId="{A0F67CBB-BD1E-4D2A-BF57-733A7455788A}" destId="{33794DA2-C5F9-4BF6-8E07-86A5608607AD}" srcOrd="0" destOrd="0" presId="urn:microsoft.com/office/officeart/2018/5/layout/IconCircleLabelList"/>
    <dgm:cxn modelId="{00E58E65-9F4A-4915-85D1-4596F50E049E}" type="presOf" srcId="{8DBBB909-E2E3-40A3-9F4B-3B7493E629C5}" destId="{B99BA1D1-CA93-41E5-A86B-24F83267CD69}" srcOrd="0" destOrd="0" presId="urn:microsoft.com/office/officeart/2018/5/layout/IconCircleLabelList"/>
    <dgm:cxn modelId="{94B2D778-C65C-4313-A2C4-2D76475B1DFD}" srcId="{A0F67CBB-BD1E-4D2A-BF57-733A7455788A}" destId="{B5FC44FC-C11E-410F-A428-21A2C1AA2FBD}" srcOrd="1" destOrd="0" parTransId="{C8D89C73-558F-46D1-8C63-5B73FDB5012B}" sibTransId="{54F0CDDA-1859-413C-9691-2A1CB4A752C0}"/>
    <dgm:cxn modelId="{BDE196C5-7CDB-47D1-99B0-F74C399C9233}" srcId="{A0F67CBB-BD1E-4D2A-BF57-733A7455788A}" destId="{8DBBB909-E2E3-40A3-9F4B-3B7493E629C5}" srcOrd="0" destOrd="0" parTransId="{624D423F-2DB4-413E-BABB-D6633B593AB1}" sibTransId="{73457B33-0B74-4C22-9F66-CE465CF26A2F}"/>
    <dgm:cxn modelId="{65888EFB-6627-42A0-BB8C-97A4BB989594}" type="presOf" srcId="{B5FC44FC-C11E-410F-A428-21A2C1AA2FBD}" destId="{70083481-B92A-4B57-BC74-6B2BBB4257F2}" srcOrd="0" destOrd="0" presId="urn:microsoft.com/office/officeart/2018/5/layout/IconCircleLabelList"/>
    <dgm:cxn modelId="{9EAACEE3-B0A7-4C4C-B991-E259CEF827BA}" type="presParOf" srcId="{33794DA2-C5F9-4BF6-8E07-86A5608607AD}" destId="{ADE17155-D9C8-4D3D-B5F0-1EC60176D222}" srcOrd="0" destOrd="0" presId="urn:microsoft.com/office/officeart/2018/5/layout/IconCircleLabelList"/>
    <dgm:cxn modelId="{F7D202BA-0A4A-4009-88AB-EF6E512878FA}" type="presParOf" srcId="{ADE17155-D9C8-4D3D-B5F0-1EC60176D222}" destId="{F3FEE7C3-7111-4433-A686-E2DDDFB18999}" srcOrd="0" destOrd="0" presId="urn:microsoft.com/office/officeart/2018/5/layout/IconCircleLabelList"/>
    <dgm:cxn modelId="{9C6F6237-4877-4DB9-BC81-A5352DED8D87}" type="presParOf" srcId="{ADE17155-D9C8-4D3D-B5F0-1EC60176D222}" destId="{5B5CBD81-25EB-45D2-881D-333EB10E6DE3}" srcOrd="1" destOrd="0" presId="urn:microsoft.com/office/officeart/2018/5/layout/IconCircleLabelList"/>
    <dgm:cxn modelId="{BB9E514D-27BA-4CD7-83D3-51C172A108F6}" type="presParOf" srcId="{ADE17155-D9C8-4D3D-B5F0-1EC60176D222}" destId="{C138DFAE-49E9-4746-9B93-BCBDEBF71A17}" srcOrd="2" destOrd="0" presId="urn:microsoft.com/office/officeart/2018/5/layout/IconCircleLabelList"/>
    <dgm:cxn modelId="{7BA40498-5228-4ABE-8BAA-258E7553C9B7}" type="presParOf" srcId="{ADE17155-D9C8-4D3D-B5F0-1EC60176D222}" destId="{B99BA1D1-CA93-41E5-A86B-24F83267CD69}" srcOrd="3" destOrd="0" presId="urn:microsoft.com/office/officeart/2018/5/layout/IconCircleLabelList"/>
    <dgm:cxn modelId="{971CDB9A-837E-4669-BF88-DD2C1173DD1C}" type="presParOf" srcId="{33794DA2-C5F9-4BF6-8E07-86A5608607AD}" destId="{4EBC0AA6-02AB-4924-895B-C6618991951C}" srcOrd="1" destOrd="0" presId="urn:microsoft.com/office/officeart/2018/5/layout/IconCircleLabelList"/>
    <dgm:cxn modelId="{BDCCE175-3430-48E3-ADE5-5397D31B5C4E}" type="presParOf" srcId="{33794DA2-C5F9-4BF6-8E07-86A5608607AD}" destId="{2F8AF209-2B53-4FE2-9CDF-D70ECED98574}" srcOrd="2" destOrd="0" presId="urn:microsoft.com/office/officeart/2018/5/layout/IconCircleLabelList"/>
    <dgm:cxn modelId="{FE81127C-5CB8-408B-8D87-371C16A8DFD4}" type="presParOf" srcId="{2F8AF209-2B53-4FE2-9CDF-D70ECED98574}" destId="{1A85B9E1-3E97-4A8E-9209-B3EB9A66FF6F}" srcOrd="0" destOrd="0" presId="urn:microsoft.com/office/officeart/2018/5/layout/IconCircleLabelList"/>
    <dgm:cxn modelId="{28D60EDA-43BD-4D67-A31F-D6DAC03E7085}" type="presParOf" srcId="{2F8AF209-2B53-4FE2-9CDF-D70ECED98574}" destId="{FE84987A-2E13-4F43-ADED-AE8D9139046E}" srcOrd="1" destOrd="0" presId="urn:microsoft.com/office/officeart/2018/5/layout/IconCircleLabelList"/>
    <dgm:cxn modelId="{52320973-12B3-4950-8797-B50555FABC7E}" type="presParOf" srcId="{2F8AF209-2B53-4FE2-9CDF-D70ECED98574}" destId="{692B1865-B46E-4B7C-91BD-038511208284}" srcOrd="2" destOrd="0" presId="urn:microsoft.com/office/officeart/2018/5/layout/IconCircleLabelList"/>
    <dgm:cxn modelId="{8E34BEFA-693B-4667-B287-A324EA2DAE18}" type="presParOf" srcId="{2F8AF209-2B53-4FE2-9CDF-D70ECED98574}" destId="{70083481-B92A-4B57-BC74-6B2BBB4257F2}" srcOrd="3" destOrd="0" presId="urn:microsoft.com/office/officeart/2018/5/layout/IconCircleLabelList"/>
    <dgm:cxn modelId="{9BC2109A-83F7-4537-80DE-1A4384393118}" type="presParOf" srcId="{33794DA2-C5F9-4BF6-8E07-86A5608607AD}" destId="{033F855D-B3C4-4D89-BAE2-B0F2EAB90755}" srcOrd="3" destOrd="0" presId="urn:microsoft.com/office/officeart/2018/5/layout/IconCircleLabelList"/>
    <dgm:cxn modelId="{780F7166-6F00-4A93-8F23-69546B0F622A}" type="presParOf" srcId="{33794DA2-C5F9-4BF6-8E07-86A5608607AD}" destId="{7508313C-D5FE-4FE8-B7F1-05E17C243CD4}" srcOrd="4" destOrd="0" presId="urn:microsoft.com/office/officeart/2018/5/layout/IconCircleLabelList"/>
    <dgm:cxn modelId="{61154D88-6F05-4D9C-BB88-A08D13C75557}" type="presParOf" srcId="{7508313C-D5FE-4FE8-B7F1-05E17C243CD4}" destId="{094027B3-575F-443B-9088-9CF6EB330880}" srcOrd="0" destOrd="0" presId="urn:microsoft.com/office/officeart/2018/5/layout/IconCircleLabelList"/>
    <dgm:cxn modelId="{48438F65-E9FE-4318-932F-4C0CA7996E08}" type="presParOf" srcId="{7508313C-D5FE-4FE8-B7F1-05E17C243CD4}" destId="{54780AA3-914F-4AB7-B758-ABFABB37D810}" srcOrd="1" destOrd="0" presId="urn:microsoft.com/office/officeart/2018/5/layout/IconCircleLabelList"/>
    <dgm:cxn modelId="{871F54A8-7B5A-4B16-84D6-8E41CAC519C2}" type="presParOf" srcId="{7508313C-D5FE-4FE8-B7F1-05E17C243CD4}" destId="{66E885EF-986B-417D-A9FF-9ED942574DA5}" srcOrd="2" destOrd="0" presId="urn:microsoft.com/office/officeart/2018/5/layout/IconCircleLabelList"/>
    <dgm:cxn modelId="{A0E73AAB-DE13-46E3-A59E-BBFC471F74FB}" type="presParOf" srcId="{7508313C-D5FE-4FE8-B7F1-05E17C243CD4}" destId="{5D739012-F6AA-4536-8C6B-BCECA7F9B53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E42C85-1620-4549-AF3B-1F6478A9890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71506B-4D9D-461F-90D9-09583D431962}">
      <dgm:prSet/>
      <dgm:spPr/>
      <dgm:t>
        <a:bodyPr/>
        <a:lstStyle/>
        <a:p>
          <a:r>
            <a:rPr lang="en-US"/>
            <a:t>We have a lot of potential threats or attacks in this world, but we also have a lot of ways to protect ourselves.</a:t>
          </a:r>
        </a:p>
      </dgm:t>
    </dgm:pt>
    <dgm:pt modelId="{CE1149C8-61CE-484D-A491-7ABB58F35C13}" type="parTrans" cxnId="{70C4EA56-BCF9-424F-B75D-E5C27B6F2BD1}">
      <dgm:prSet/>
      <dgm:spPr/>
      <dgm:t>
        <a:bodyPr/>
        <a:lstStyle/>
        <a:p>
          <a:endParaRPr lang="en-US"/>
        </a:p>
      </dgm:t>
    </dgm:pt>
    <dgm:pt modelId="{6B6B29FF-03F6-448E-8E00-05944B26E7E0}" type="sibTrans" cxnId="{70C4EA56-BCF9-424F-B75D-E5C27B6F2BD1}">
      <dgm:prSet/>
      <dgm:spPr/>
      <dgm:t>
        <a:bodyPr/>
        <a:lstStyle/>
        <a:p>
          <a:endParaRPr lang="en-US"/>
        </a:p>
      </dgm:t>
    </dgm:pt>
    <dgm:pt modelId="{4A1E7BC1-AEC0-4293-B9CC-5DA93EC06685}">
      <dgm:prSet/>
      <dgm:spPr/>
      <dgm:t>
        <a:bodyPr/>
        <a:lstStyle/>
        <a:p>
          <a:r>
            <a:rPr lang="en-US"/>
            <a:t>We can have firewalls, strong passwords, MFA, Encryption, blocking incoming traffic and much more. </a:t>
          </a:r>
        </a:p>
      </dgm:t>
    </dgm:pt>
    <dgm:pt modelId="{45C2A8A2-052C-4461-AB37-50FF6ECFA4A5}" type="parTrans" cxnId="{E133CEB7-BC2F-4375-B608-1E123D97D298}">
      <dgm:prSet/>
      <dgm:spPr/>
      <dgm:t>
        <a:bodyPr/>
        <a:lstStyle/>
        <a:p>
          <a:endParaRPr lang="en-US"/>
        </a:p>
      </dgm:t>
    </dgm:pt>
    <dgm:pt modelId="{C54D410B-FC91-4404-9E05-F6A4C6A2D49F}" type="sibTrans" cxnId="{E133CEB7-BC2F-4375-B608-1E123D97D298}">
      <dgm:prSet/>
      <dgm:spPr/>
      <dgm:t>
        <a:bodyPr/>
        <a:lstStyle/>
        <a:p>
          <a:endParaRPr lang="en-US"/>
        </a:p>
      </dgm:t>
    </dgm:pt>
    <dgm:pt modelId="{360D1744-22E3-46EA-A6D4-DA5FB2E10C63}">
      <dgm:prSet/>
      <dgm:spPr/>
      <dgm:t>
        <a:bodyPr/>
        <a:lstStyle/>
        <a:p>
          <a:r>
            <a:rPr lang="en-US"/>
            <a:t>Security is everyone's job in order to protect themselves and the network.</a:t>
          </a:r>
        </a:p>
      </dgm:t>
    </dgm:pt>
    <dgm:pt modelId="{3394031F-C2D8-4DAA-B9DD-C5CD2ADE127B}" type="parTrans" cxnId="{3766BD2D-D2D4-444F-BDBB-EB89F7F454AA}">
      <dgm:prSet/>
      <dgm:spPr/>
      <dgm:t>
        <a:bodyPr/>
        <a:lstStyle/>
        <a:p>
          <a:endParaRPr lang="en-US"/>
        </a:p>
      </dgm:t>
    </dgm:pt>
    <dgm:pt modelId="{507CEE34-86C6-4D64-8531-2BF20705C6FF}" type="sibTrans" cxnId="{3766BD2D-D2D4-444F-BDBB-EB89F7F454AA}">
      <dgm:prSet/>
      <dgm:spPr/>
      <dgm:t>
        <a:bodyPr/>
        <a:lstStyle/>
        <a:p>
          <a:endParaRPr lang="en-US"/>
        </a:p>
      </dgm:t>
    </dgm:pt>
    <dgm:pt modelId="{AEB62BAB-F0C1-468F-938F-6810BCC0E1C7}">
      <dgm:prSet/>
      <dgm:spPr/>
      <dgm:t>
        <a:bodyPr/>
        <a:lstStyle/>
        <a:p>
          <a:r>
            <a:rPr lang="en-US"/>
            <a:t>Having a good security policy or just keeping your personal security up to date will keep you and your information safe. </a:t>
          </a:r>
        </a:p>
      </dgm:t>
    </dgm:pt>
    <dgm:pt modelId="{F3FE0739-8AB3-4F77-B68B-3067355F30EF}" type="parTrans" cxnId="{B1E0EFF6-7E1B-4558-AD7E-A8788642DABD}">
      <dgm:prSet/>
      <dgm:spPr/>
      <dgm:t>
        <a:bodyPr/>
        <a:lstStyle/>
        <a:p>
          <a:endParaRPr lang="en-US"/>
        </a:p>
      </dgm:t>
    </dgm:pt>
    <dgm:pt modelId="{F8CCC58D-04BA-46E7-8B4D-442748F8047D}" type="sibTrans" cxnId="{B1E0EFF6-7E1B-4558-AD7E-A8788642DABD}">
      <dgm:prSet/>
      <dgm:spPr/>
      <dgm:t>
        <a:bodyPr/>
        <a:lstStyle/>
        <a:p>
          <a:endParaRPr lang="en-US"/>
        </a:p>
      </dgm:t>
    </dgm:pt>
    <dgm:pt modelId="{922A6CBE-5EC1-4A82-96F7-C2187FAD621B}" type="pres">
      <dgm:prSet presAssocID="{4AE42C85-1620-4549-AF3B-1F6478A9890A}" presName="vert0" presStyleCnt="0">
        <dgm:presLayoutVars>
          <dgm:dir/>
          <dgm:animOne val="branch"/>
          <dgm:animLvl val="lvl"/>
        </dgm:presLayoutVars>
      </dgm:prSet>
      <dgm:spPr/>
    </dgm:pt>
    <dgm:pt modelId="{47D1AC4F-E84C-46EB-9B6A-0CC0F5E02C20}" type="pres">
      <dgm:prSet presAssocID="{1571506B-4D9D-461F-90D9-09583D431962}" presName="thickLine" presStyleLbl="alignNode1" presStyleIdx="0" presStyleCnt="4"/>
      <dgm:spPr/>
    </dgm:pt>
    <dgm:pt modelId="{FD73C6B2-E30B-49B6-9900-9B02CD185014}" type="pres">
      <dgm:prSet presAssocID="{1571506B-4D9D-461F-90D9-09583D431962}" presName="horz1" presStyleCnt="0"/>
      <dgm:spPr/>
    </dgm:pt>
    <dgm:pt modelId="{8EDD46E6-99E6-4D1C-BDCC-172D90D213C1}" type="pres">
      <dgm:prSet presAssocID="{1571506B-4D9D-461F-90D9-09583D431962}" presName="tx1" presStyleLbl="revTx" presStyleIdx="0" presStyleCnt="4"/>
      <dgm:spPr/>
    </dgm:pt>
    <dgm:pt modelId="{A71FB4E2-BF57-4487-AE56-BB01B30312CF}" type="pres">
      <dgm:prSet presAssocID="{1571506B-4D9D-461F-90D9-09583D431962}" presName="vert1" presStyleCnt="0"/>
      <dgm:spPr/>
    </dgm:pt>
    <dgm:pt modelId="{0A4C5F72-E61F-44ED-84BC-B3FDFFED134E}" type="pres">
      <dgm:prSet presAssocID="{4A1E7BC1-AEC0-4293-B9CC-5DA93EC06685}" presName="thickLine" presStyleLbl="alignNode1" presStyleIdx="1" presStyleCnt="4"/>
      <dgm:spPr/>
    </dgm:pt>
    <dgm:pt modelId="{10F9E4E1-0D6A-4ABC-B6ED-3AD9641D6D05}" type="pres">
      <dgm:prSet presAssocID="{4A1E7BC1-AEC0-4293-B9CC-5DA93EC06685}" presName="horz1" presStyleCnt="0"/>
      <dgm:spPr/>
    </dgm:pt>
    <dgm:pt modelId="{ED5F556D-E279-42E2-8EDD-540D1FC0AF68}" type="pres">
      <dgm:prSet presAssocID="{4A1E7BC1-AEC0-4293-B9CC-5DA93EC06685}" presName="tx1" presStyleLbl="revTx" presStyleIdx="1" presStyleCnt="4"/>
      <dgm:spPr/>
    </dgm:pt>
    <dgm:pt modelId="{157650AB-A240-4EC2-9545-DDBA263F82E1}" type="pres">
      <dgm:prSet presAssocID="{4A1E7BC1-AEC0-4293-B9CC-5DA93EC06685}" presName="vert1" presStyleCnt="0"/>
      <dgm:spPr/>
    </dgm:pt>
    <dgm:pt modelId="{D8423ABD-F619-4F7D-BE4B-FD90D8D6E54F}" type="pres">
      <dgm:prSet presAssocID="{360D1744-22E3-46EA-A6D4-DA5FB2E10C63}" presName="thickLine" presStyleLbl="alignNode1" presStyleIdx="2" presStyleCnt="4"/>
      <dgm:spPr/>
    </dgm:pt>
    <dgm:pt modelId="{AD630AB2-D4CA-489A-92C0-0E731DD0E42A}" type="pres">
      <dgm:prSet presAssocID="{360D1744-22E3-46EA-A6D4-DA5FB2E10C63}" presName="horz1" presStyleCnt="0"/>
      <dgm:spPr/>
    </dgm:pt>
    <dgm:pt modelId="{AD972AED-F882-4EE6-8369-17A94C160D44}" type="pres">
      <dgm:prSet presAssocID="{360D1744-22E3-46EA-A6D4-DA5FB2E10C63}" presName="tx1" presStyleLbl="revTx" presStyleIdx="2" presStyleCnt="4"/>
      <dgm:spPr/>
    </dgm:pt>
    <dgm:pt modelId="{277A62F0-DBB4-4444-9668-E2A08681856F}" type="pres">
      <dgm:prSet presAssocID="{360D1744-22E3-46EA-A6D4-DA5FB2E10C63}" presName="vert1" presStyleCnt="0"/>
      <dgm:spPr/>
    </dgm:pt>
    <dgm:pt modelId="{276B0309-E896-4674-A580-1136489FE040}" type="pres">
      <dgm:prSet presAssocID="{AEB62BAB-F0C1-468F-938F-6810BCC0E1C7}" presName="thickLine" presStyleLbl="alignNode1" presStyleIdx="3" presStyleCnt="4"/>
      <dgm:spPr/>
    </dgm:pt>
    <dgm:pt modelId="{BD1BBC9C-724D-414E-9A08-E5AF6F77B0E9}" type="pres">
      <dgm:prSet presAssocID="{AEB62BAB-F0C1-468F-938F-6810BCC0E1C7}" presName="horz1" presStyleCnt="0"/>
      <dgm:spPr/>
    </dgm:pt>
    <dgm:pt modelId="{1DA4B265-7B8C-4EDF-B55E-25B131EE546E}" type="pres">
      <dgm:prSet presAssocID="{AEB62BAB-F0C1-468F-938F-6810BCC0E1C7}" presName="tx1" presStyleLbl="revTx" presStyleIdx="3" presStyleCnt="4"/>
      <dgm:spPr/>
    </dgm:pt>
    <dgm:pt modelId="{FC538BA2-70F9-44FE-BA76-C308554C4184}" type="pres">
      <dgm:prSet presAssocID="{AEB62BAB-F0C1-468F-938F-6810BCC0E1C7}" presName="vert1" presStyleCnt="0"/>
      <dgm:spPr/>
    </dgm:pt>
  </dgm:ptLst>
  <dgm:cxnLst>
    <dgm:cxn modelId="{7443DE0E-64C1-4D07-A1F8-637ADD9429D2}" type="presOf" srcId="{4AE42C85-1620-4549-AF3B-1F6478A9890A}" destId="{922A6CBE-5EC1-4A82-96F7-C2187FAD621B}" srcOrd="0" destOrd="0" presId="urn:microsoft.com/office/officeart/2008/layout/LinedList"/>
    <dgm:cxn modelId="{90B67211-D723-48D4-A5F6-245991E53B14}" type="presOf" srcId="{AEB62BAB-F0C1-468F-938F-6810BCC0E1C7}" destId="{1DA4B265-7B8C-4EDF-B55E-25B131EE546E}" srcOrd="0" destOrd="0" presId="urn:microsoft.com/office/officeart/2008/layout/LinedList"/>
    <dgm:cxn modelId="{3766BD2D-D2D4-444F-BDBB-EB89F7F454AA}" srcId="{4AE42C85-1620-4549-AF3B-1F6478A9890A}" destId="{360D1744-22E3-46EA-A6D4-DA5FB2E10C63}" srcOrd="2" destOrd="0" parTransId="{3394031F-C2D8-4DAA-B9DD-C5CD2ADE127B}" sibTransId="{507CEE34-86C6-4D64-8531-2BF20705C6FF}"/>
    <dgm:cxn modelId="{15A43F47-D509-434D-AE74-1EC961FBFE66}" type="presOf" srcId="{360D1744-22E3-46EA-A6D4-DA5FB2E10C63}" destId="{AD972AED-F882-4EE6-8369-17A94C160D44}" srcOrd="0" destOrd="0" presId="urn:microsoft.com/office/officeart/2008/layout/LinedList"/>
    <dgm:cxn modelId="{70C4EA56-BCF9-424F-B75D-E5C27B6F2BD1}" srcId="{4AE42C85-1620-4549-AF3B-1F6478A9890A}" destId="{1571506B-4D9D-461F-90D9-09583D431962}" srcOrd="0" destOrd="0" parTransId="{CE1149C8-61CE-484D-A491-7ABB58F35C13}" sibTransId="{6B6B29FF-03F6-448E-8E00-05944B26E7E0}"/>
    <dgm:cxn modelId="{89B7BCA3-C37A-48FB-BBA2-3B06DAA84C69}" type="presOf" srcId="{4A1E7BC1-AEC0-4293-B9CC-5DA93EC06685}" destId="{ED5F556D-E279-42E2-8EDD-540D1FC0AF68}" srcOrd="0" destOrd="0" presId="urn:microsoft.com/office/officeart/2008/layout/LinedList"/>
    <dgm:cxn modelId="{E133CEB7-BC2F-4375-B608-1E123D97D298}" srcId="{4AE42C85-1620-4549-AF3B-1F6478A9890A}" destId="{4A1E7BC1-AEC0-4293-B9CC-5DA93EC06685}" srcOrd="1" destOrd="0" parTransId="{45C2A8A2-052C-4461-AB37-50FF6ECFA4A5}" sibTransId="{C54D410B-FC91-4404-9E05-F6A4C6A2D49F}"/>
    <dgm:cxn modelId="{E8D78AC5-499E-48DD-8272-3FC4A9253F5D}" type="presOf" srcId="{1571506B-4D9D-461F-90D9-09583D431962}" destId="{8EDD46E6-99E6-4D1C-BDCC-172D90D213C1}" srcOrd="0" destOrd="0" presId="urn:microsoft.com/office/officeart/2008/layout/LinedList"/>
    <dgm:cxn modelId="{B1E0EFF6-7E1B-4558-AD7E-A8788642DABD}" srcId="{4AE42C85-1620-4549-AF3B-1F6478A9890A}" destId="{AEB62BAB-F0C1-468F-938F-6810BCC0E1C7}" srcOrd="3" destOrd="0" parTransId="{F3FE0739-8AB3-4F77-B68B-3067355F30EF}" sibTransId="{F8CCC58D-04BA-46E7-8B4D-442748F8047D}"/>
    <dgm:cxn modelId="{A40B177E-FE5B-401E-9F23-679545A25856}" type="presParOf" srcId="{922A6CBE-5EC1-4A82-96F7-C2187FAD621B}" destId="{47D1AC4F-E84C-46EB-9B6A-0CC0F5E02C20}" srcOrd="0" destOrd="0" presId="urn:microsoft.com/office/officeart/2008/layout/LinedList"/>
    <dgm:cxn modelId="{13C7B9CE-498A-4A19-A50E-6B805E2AE532}" type="presParOf" srcId="{922A6CBE-5EC1-4A82-96F7-C2187FAD621B}" destId="{FD73C6B2-E30B-49B6-9900-9B02CD185014}" srcOrd="1" destOrd="0" presId="urn:microsoft.com/office/officeart/2008/layout/LinedList"/>
    <dgm:cxn modelId="{3DDE3B7E-9A6C-48E0-8B03-7903E32B4F8E}" type="presParOf" srcId="{FD73C6B2-E30B-49B6-9900-9B02CD185014}" destId="{8EDD46E6-99E6-4D1C-BDCC-172D90D213C1}" srcOrd="0" destOrd="0" presId="urn:microsoft.com/office/officeart/2008/layout/LinedList"/>
    <dgm:cxn modelId="{2CAFB4CB-0795-454B-AFFA-4C8512E8BD31}" type="presParOf" srcId="{FD73C6B2-E30B-49B6-9900-9B02CD185014}" destId="{A71FB4E2-BF57-4487-AE56-BB01B30312CF}" srcOrd="1" destOrd="0" presId="urn:microsoft.com/office/officeart/2008/layout/LinedList"/>
    <dgm:cxn modelId="{4D9E438F-32EC-4A82-8E80-C9131358B90A}" type="presParOf" srcId="{922A6CBE-5EC1-4A82-96F7-C2187FAD621B}" destId="{0A4C5F72-E61F-44ED-84BC-B3FDFFED134E}" srcOrd="2" destOrd="0" presId="urn:microsoft.com/office/officeart/2008/layout/LinedList"/>
    <dgm:cxn modelId="{5ED73574-9262-41CB-A9A7-488FEFA27C86}" type="presParOf" srcId="{922A6CBE-5EC1-4A82-96F7-C2187FAD621B}" destId="{10F9E4E1-0D6A-4ABC-B6ED-3AD9641D6D05}" srcOrd="3" destOrd="0" presId="urn:microsoft.com/office/officeart/2008/layout/LinedList"/>
    <dgm:cxn modelId="{AD99DF7C-253F-4B18-B68D-275608AC1A4B}" type="presParOf" srcId="{10F9E4E1-0D6A-4ABC-B6ED-3AD9641D6D05}" destId="{ED5F556D-E279-42E2-8EDD-540D1FC0AF68}" srcOrd="0" destOrd="0" presId="urn:microsoft.com/office/officeart/2008/layout/LinedList"/>
    <dgm:cxn modelId="{080F62F6-CC4E-4198-91D3-73D126E5AC1D}" type="presParOf" srcId="{10F9E4E1-0D6A-4ABC-B6ED-3AD9641D6D05}" destId="{157650AB-A240-4EC2-9545-DDBA263F82E1}" srcOrd="1" destOrd="0" presId="urn:microsoft.com/office/officeart/2008/layout/LinedList"/>
    <dgm:cxn modelId="{3F3212A0-F4A5-4ABA-9DEA-113E18DF45F4}" type="presParOf" srcId="{922A6CBE-5EC1-4A82-96F7-C2187FAD621B}" destId="{D8423ABD-F619-4F7D-BE4B-FD90D8D6E54F}" srcOrd="4" destOrd="0" presId="urn:microsoft.com/office/officeart/2008/layout/LinedList"/>
    <dgm:cxn modelId="{3F7DAA10-9D38-47CC-B619-86F025F90A5A}" type="presParOf" srcId="{922A6CBE-5EC1-4A82-96F7-C2187FAD621B}" destId="{AD630AB2-D4CA-489A-92C0-0E731DD0E42A}" srcOrd="5" destOrd="0" presId="urn:microsoft.com/office/officeart/2008/layout/LinedList"/>
    <dgm:cxn modelId="{600B1E3B-D391-4E9B-8B68-20BBE14DE2D2}" type="presParOf" srcId="{AD630AB2-D4CA-489A-92C0-0E731DD0E42A}" destId="{AD972AED-F882-4EE6-8369-17A94C160D44}" srcOrd="0" destOrd="0" presId="urn:microsoft.com/office/officeart/2008/layout/LinedList"/>
    <dgm:cxn modelId="{F979EA99-591F-443D-ACB4-C15365E29AA4}" type="presParOf" srcId="{AD630AB2-D4CA-489A-92C0-0E731DD0E42A}" destId="{277A62F0-DBB4-4444-9668-E2A08681856F}" srcOrd="1" destOrd="0" presId="urn:microsoft.com/office/officeart/2008/layout/LinedList"/>
    <dgm:cxn modelId="{B4C70039-08D5-424A-968B-119A4C4CC430}" type="presParOf" srcId="{922A6CBE-5EC1-4A82-96F7-C2187FAD621B}" destId="{276B0309-E896-4674-A580-1136489FE040}" srcOrd="6" destOrd="0" presId="urn:microsoft.com/office/officeart/2008/layout/LinedList"/>
    <dgm:cxn modelId="{11EA37BA-9520-4B54-87AD-9BFD96B78B8B}" type="presParOf" srcId="{922A6CBE-5EC1-4A82-96F7-C2187FAD621B}" destId="{BD1BBC9C-724D-414E-9A08-E5AF6F77B0E9}" srcOrd="7" destOrd="0" presId="urn:microsoft.com/office/officeart/2008/layout/LinedList"/>
    <dgm:cxn modelId="{182189E1-3953-439C-A645-510419644D5B}" type="presParOf" srcId="{BD1BBC9C-724D-414E-9A08-E5AF6F77B0E9}" destId="{1DA4B265-7B8C-4EDF-B55E-25B131EE546E}" srcOrd="0" destOrd="0" presId="urn:microsoft.com/office/officeart/2008/layout/LinedList"/>
    <dgm:cxn modelId="{B18417B5-8994-4E9D-939F-55AA603FBC30}" type="presParOf" srcId="{BD1BBC9C-724D-414E-9A08-E5AF6F77B0E9}" destId="{FC538BA2-70F9-44FE-BA76-C308554C41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7B56B-1B89-498C-8A14-45F13BC7686E}">
      <dsp:nvSpPr>
        <dsp:cNvPr id="0" name=""/>
        <dsp:cNvSpPr/>
      </dsp:nvSpPr>
      <dsp:spPr>
        <a:xfrm>
          <a:off x="729204" y="1926"/>
          <a:ext cx="1057253" cy="10572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17569-E91C-459A-BCD9-BBE6373A40F4}">
      <dsp:nvSpPr>
        <dsp:cNvPr id="0" name=""/>
        <dsp:cNvSpPr/>
      </dsp:nvSpPr>
      <dsp:spPr>
        <a:xfrm>
          <a:off x="954521" y="227242"/>
          <a:ext cx="606621" cy="6066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EC435-CCC5-4179-BB5C-6A6BCB387AC9}">
      <dsp:nvSpPr>
        <dsp:cNvPr id="0" name=""/>
        <dsp:cNvSpPr/>
      </dsp:nvSpPr>
      <dsp:spPr>
        <a:xfrm>
          <a:off x="391230" y="1388488"/>
          <a:ext cx="1733203" cy="1343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After you have basic security set up on your operating system i.e. changing the base passwords, strong passwords, and even 2- form authentication it is a good idea to have secure files.</a:t>
          </a:r>
        </a:p>
      </dsp:txBody>
      <dsp:txXfrm>
        <a:off x="391230" y="1388488"/>
        <a:ext cx="1733203" cy="1343232"/>
      </dsp:txXfrm>
    </dsp:sp>
    <dsp:sp modelId="{A85150CB-1A4E-486A-B488-D7688743826A}">
      <dsp:nvSpPr>
        <dsp:cNvPr id="0" name=""/>
        <dsp:cNvSpPr/>
      </dsp:nvSpPr>
      <dsp:spPr>
        <a:xfrm>
          <a:off x="2765718" y="1926"/>
          <a:ext cx="1057253" cy="10572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462E0-1479-4D12-A76B-7DC2B453DCFD}">
      <dsp:nvSpPr>
        <dsp:cNvPr id="0" name=""/>
        <dsp:cNvSpPr/>
      </dsp:nvSpPr>
      <dsp:spPr>
        <a:xfrm>
          <a:off x="2991034" y="227242"/>
          <a:ext cx="606621" cy="6066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3A628-0594-4AF0-B622-12DFE7AAB68E}">
      <dsp:nvSpPr>
        <dsp:cNvPr id="0" name=""/>
        <dsp:cNvSpPr/>
      </dsp:nvSpPr>
      <dsp:spPr>
        <a:xfrm>
          <a:off x="2427743" y="1388488"/>
          <a:ext cx="1733203" cy="1343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Secure files can ensure only those who absolutely need access have it.</a:t>
          </a:r>
        </a:p>
      </dsp:txBody>
      <dsp:txXfrm>
        <a:off x="2427743" y="1388488"/>
        <a:ext cx="1733203" cy="1343232"/>
      </dsp:txXfrm>
    </dsp:sp>
    <dsp:sp modelId="{1E0D7D9E-F7B6-4E68-93F6-51BE983E006B}">
      <dsp:nvSpPr>
        <dsp:cNvPr id="0" name=""/>
        <dsp:cNvSpPr/>
      </dsp:nvSpPr>
      <dsp:spPr>
        <a:xfrm>
          <a:off x="4802232" y="1926"/>
          <a:ext cx="1057253" cy="10572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0BBB9-4D4C-4CB5-83B6-5AC73C2782D8}">
      <dsp:nvSpPr>
        <dsp:cNvPr id="0" name=""/>
        <dsp:cNvSpPr/>
      </dsp:nvSpPr>
      <dsp:spPr>
        <a:xfrm>
          <a:off x="5027548" y="227242"/>
          <a:ext cx="606621" cy="6066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2F26F-F939-4E1C-B8CC-99CDC6452551}">
      <dsp:nvSpPr>
        <dsp:cNvPr id="0" name=""/>
        <dsp:cNvSpPr/>
      </dsp:nvSpPr>
      <dsp:spPr>
        <a:xfrm>
          <a:off x="4464257" y="1388488"/>
          <a:ext cx="1733203" cy="1343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File encryption is a great way to keep personal files and information secure. </a:t>
          </a:r>
        </a:p>
      </dsp:txBody>
      <dsp:txXfrm>
        <a:off x="4464257" y="1388488"/>
        <a:ext cx="1733203" cy="1343232"/>
      </dsp:txXfrm>
    </dsp:sp>
    <dsp:sp modelId="{611DD511-694C-4968-B0E5-BE876BD7C607}">
      <dsp:nvSpPr>
        <dsp:cNvPr id="0" name=""/>
        <dsp:cNvSpPr/>
      </dsp:nvSpPr>
      <dsp:spPr>
        <a:xfrm>
          <a:off x="2765718" y="3165021"/>
          <a:ext cx="1057253" cy="10572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5B390-6E8F-43B4-850C-C21B4AF2B17E}">
      <dsp:nvSpPr>
        <dsp:cNvPr id="0" name=""/>
        <dsp:cNvSpPr/>
      </dsp:nvSpPr>
      <dsp:spPr>
        <a:xfrm>
          <a:off x="2991034" y="3390338"/>
          <a:ext cx="606621" cy="6066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8D949-894D-4D89-8C10-BF985B73CCAA}">
      <dsp:nvSpPr>
        <dsp:cNvPr id="0" name=""/>
        <dsp:cNvSpPr/>
      </dsp:nvSpPr>
      <dsp:spPr>
        <a:xfrm>
          <a:off x="2427743" y="4551584"/>
          <a:ext cx="1733203" cy="1343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Public and private keys help encrypt and decrypt files.</a:t>
          </a:r>
        </a:p>
      </dsp:txBody>
      <dsp:txXfrm>
        <a:off x="2427743" y="4551584"/>
        <a:ext cx="1733203" cy="1343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EE7C3-7111-4433-A686-E2DDDFB18999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CBD81-25EB-45D2-881D-333EB10E6DE3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BA1D1-CA93-41E5-A86B-24F83267CD69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Once you have encrypted files you can also make the system more protected firewalls.</a:t>
          </a:r>
        </a:p>
      </dsp:txBody>
      <dsp:txXfrm>
        <a:off x="75768" y="3053169"/>
        <a:ext cx="3093750" cy="720000"/>
      </dsp:txXfrm>
    </dsp:sp>
    <dsp:sp modelId="{1A85B9E1-3E97-4A8E-9209-B3EB9A66FF6F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4987A-2E13-4F43-ADED-AE8D9139046E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83481-B92A-4B57-BC74-6B2BBB4257F2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Setting up firewalls can show all incoming traffic and what ports are being used.</a:t>
          </a:r>
        </a:p>
      </dsp:txBody>
      <dsp:txXfrm>
        <a:off x="3710925" y="3053169"/>
        <a:ext cx="3093750" cy="720000"/>
      </dsp:txXfrm>
    </dsp:sp>
    <dsp:sp modelId="{094027B3-575F-443B-9088-9CF6EB330880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80AA3-914F-4AB7-B758-ABFABB37D810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39012-F6AA-4536-8C6B-BCECA7F9B531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You then can determine what systems you do not want to have incoming traffic from and block them using a firewall.</a:t>
          </a:r>
        </a:p>
      </dsp:txBody>
      <dsp:txXfrm>
        <a:off x="7346081" y="3053169"/>
        <a:ext cx="309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1AC4F-E84C-46EB-9B6A-0CC0F5E02C20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D46E6-99E6-4D1C-BDCC-172D90D213C1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have a lot of potential threats or attacks in this world, but we also have a lot of ways to protect ourselves.</a:t>
          </a:r>
        </a:p>
      </dsp:txBody>
      <dsp:txXfrm>
        <a:off x="0" y="0"/>
        <a:ext cx="6492875" cy="1276350"/>
      </dsp:txXfrm>
    </dsp:sp>
    <dsp:sp modelId="{0A4C5F72-E61F-44ED-84BC-B3FDFFED134E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F556D-E279-42E2-8EDD-540D1FC0AF68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can have firewalls, strong passwords, MFA, Encryption, blocking incoming traffic and much more. </a:t>
          </a:r>
        </a:p>
      </dsp:txBody>
      <dsp:txXfrm>
        <a:off x="0" y="1276350"/>
        <a:ext cx="6492875" cy="1276350"/>
      </dsp:txXfrm>
    </dsp:sp>
    <dsp:sp modelId="{D8423ABD-F619-4F7D-BE4B-FD90D8D6E54F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72AED-F882-4EE6-8369-17A94C160D44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Security is everyone's job in order to protect themselves and the network.</a:t>
          </a:r>
        </a:p>
      </dsp:txBody>
      <dsp:txXfrm>
        <a:off x="0" y="2552700"/>
        <a:ext cx="6492875" cy="1276350"/>
      </dsp:txXfrm>
    </dsp:sp>
    <dsp:sp modelId="{276B0309-E896-4674-A580-1136489FE040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4B265-7B8C-4EDF-B55E-25B131EE546E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Having a good security policy or just keeping your personal security up to date will keep you and your information safe. </a:t>
          </a:r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F0CA-769E-47FF-229C-BF7A9DB74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8D3B5-B3B0-88CD-70FD-1006DD7F3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2B54F-0AF6-789D-68F1-E47EB141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5DAC-EB7F-4A1B-95C5-D4DFFF39908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F6CF6-5840-ADE0-FEAD-87D28047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8D258-1865-45FE-FC6F-C308D6E9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4998-5835-4150-B768-1914C29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5BE7-4CC7-F4C8-E15E-EDF99D2F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9C484-B538-E458-E94D-7DB83775C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46EE-6249-926B-3650-4F13BCA9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5DAC-EB7F-4A1B-95C5-D4DFFF39908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D0D2F-6342-D391-4F75-B2183F2D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E68B8-77F2-3D40-3F38-2025A8F1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4998-5835-4150-B768-1914C29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1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983C2-6D21-8159-0815-E68479E50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E00C3-E77B-E1EC-EDB9-0CDB436E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8A808-7CFF-B800-E376-BD9A170A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5DAC-EB7F-4A1B-95C5-D4DFFF39908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05D0C-BDEC-EA8E-17EA-393C799E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8033A-1270-C2A6-0D34-C75B5C05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4998-5835-4150-B768-1914C29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E73F-5F38-F528-90D9-80CD9A37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0D04B-3FE1-B103-F175-48E4FE2F9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9A6A-81DE-480B-043F-482A4CE7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5DAC-EB7F-4A1B-95C5-D4DFFF39908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5286E-597E-3C25-34C6-0DC3C178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A3367-4707-7CBC-A613-622A68FF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4998-5835-4150-B768-1914C29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5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540A-F3C9-8BC2-EBC0-38EBBD28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DB335-2D0A-4E9D-8273-2EA6FACFC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03A77-94E9-D62A-FD46-137D5710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5DAC-EB7F-4A1B-95C5-D4DFFF39908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3DAB8-4127-7889-46B6-664E4AB4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20301-79A6-63AD-83BB-67D0D012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4998-5835-4150-B768-1914C29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4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1B6A-217B-B8D6-8560-7D958722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A9904-2A20-E574-0652-57CC4CB19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0E519-282F-7847-1193-60ABAAE27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07B23-D96B-0242-5C46-9EAAE2A6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5DAC-EB7F-4A1B-95C5-D4DFFF39908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E7978-5051-EAAC-CAF0-53C0E352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C050F-C7A6-CA54-80E2-02137EE7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4998-5835-4150-B768-1914C29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5BF7-5992-9450-48B4-9B7FF56A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500F5-17F8-7657-CBF6-F3D6DC9C1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845C3-90E1-809A-E3CA-8F15AAC1C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938B1-A02B-DE99-563D-633BC579F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CB666-0626-E029-AC65-0BF5B6322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1E6AE-BDDE-7DA8-6BB3-2CC74466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5DAC-EB7F-4A1B-95C5-D4DFFF39908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A4C32-F728-433F-FFED-3A37F14D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C9DB25-7ECF-093D-89CE-35768ACE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4998-5835-4150-B768-1914C29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6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A015-81F2-E2F4-A697-F0C4CA70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53DBF-F228-C908-1E0A-77802B25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5DAC-EB7F-4A1B-95C5-D4DFFF39908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3C4B8-A042-B06F-4504-4A120231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4CFE5-649D-F64B-D4F8-FCCE764F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4998-5835-4150-B768-1914C29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6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91D1A-DAB9-0E61-57A0-872BE51A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5DAC-EB7F-4A1B-95C5-D4DFFF39908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7EF05-6850-A15F-1D29-40AD394C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A752C-F879-36D6-E367-6A9CD8D6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4998-5835-4150-B768-1914C29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9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E69B-4CE0-FDD4-50CE-55C76921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151DE-66C6-687B-53C4-F3EBA8CC1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C7562-A90E-F052-8126-6331811A2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2260F-19C0-11BA-DB6B-8B6309B6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5DAC-EB7F-4A1B-95C5-D4DFFF39908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EEA66-F62C-D49F-CD20-001D83C2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5BEAA-9BB4-8478-6A0C-A5F01BD2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4998-5835-4150-B768-1914C29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EDF1-5074-B3F1-14CE-271EE92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BE788-9735-2A4C-8B7B-8218B4884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9FC5D-B2A9-5F65-7AD9-745373FF3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76CF3-25EA-EF8C-16C0-8EB51B3C6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5DAC-EB7F-4A1B-95C5-D4DFFF39908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93AAD-A98D-28DB-7359-37EDA58D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80C5B-787F-27D4-85B3-6930A93B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4998-5835-4150-B768-1914C29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4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9C1B9D-6A8B-56E0-393F-25BF311D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DDD0D-AD48-ED44-5977-B1127AED3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ACC3B-9871-0AC3-5938-8B1235105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5DAC-EB7F-4A1B-95C5-D4DFFF39908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2C68-318A-27E7-4AB6-ABE3FAAA2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D9667-4681-7D58-5749-A7882974F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04998-5835-4150-B768-1914C29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5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3FADED98-B21E-038D-F431-5939A48929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2163D-98D5-195D-1FC0-8A8E4B7F7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Fundamentals of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AB291-72E6-CE2F-0AE4-174B6EC7E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</a:t>
            </a:r>
          </a:p>
          <a:p>
            <a:r>
              <a:rPr lang="en-US">
                <a:solidFill>
                  <a:srgbClr val="FFFFFF"/>
                </a:solidFill>
              </a:rPr>
              <a:t>Jason Nguyen-Duran</a:t>
            </a:r>
          </a:p>
        </p:txBody>
      </p:sp>
    </p:spTree>
    <p:extLst>
      <p:ext uri="{BB962C8B-B14F-4D97-AF65-F5344CB8AC3E}">
        <p14:creationId xmlns:p14="http://schemas.microsoft.com/office/powerpoint/2010/main" val="4060009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6E1F-DBB8-5844-47AD-C2F9D4A2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Security policy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315601-37F4-7274-BB2B-AE4E14A3BF3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162771"/>
              </p:ext>
            </p:extLst>
          </p:nvPr>
        </p:nvGraphicFramePr>
        <p:xfrm>
          <a:off x="893551" y="1721335"/>
          <a:ext cx="3089697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0848" imgH="8366858" progId="Word.Document.12">
                  <p:embed/>
                </p:oleObj>
              </mc:Choice>
              <mc:Fallback>
                <p:oleObj name="Document" r:id="rId2" imgW="5940848" imgH="8366858" progId="Word.Document.12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3B315601-37F4-7274-BB2B-AE4E14A3B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3551" y="1721335"/>
                        <a:ext cx="3089697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DACDE1A-0779-37D2-8D0F-23DD72AE9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90" y="1556703"/>
            <a:ext cx="4263529" cy="4796684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87B6B33-D869-87B7-C40D-1B0D1D359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184698"/>
              </p:ext>
            </p:extLst>
          </p:nvPr>
        </p:nvGraphicFramePr>
        <p:xfrm>
          <a:off x="8199006" y="2812362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5" imgW="914400" imgH="806400" progId="Word.Document.12">
                  <p:embed/>
                </p:oleObj>
              </mc:Choice>
              <mc:Fallback>
                <p:oleObj name="Document" showAsIcon="1" r:id="rId5" imgW="914400" imgH="806400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87B6B33-D869-87B7-C40D-1B0D1D3599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99006" y="2812362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81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F04C6138-A49D-58EA-B16F-22FE57AA4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B3666-F178-3726-69A8-BB0B17DC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Multi Factor authentication (MFA)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6970C-7376-9D56-1275-43A9E621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For sensitive files or personal files sometimes, a strong password isn’t good enough</a:t>
            </a:r>
          </a:p>
          <a:p>
            <a:r>
              <a:rPr lang="en-US" sz="2000"/>
              <a:t>Having a Multi Factor authentication can make your information even more secure.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0027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2D1B5082-5774-DDF5-2C4C-83AB767EB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FC47B-DECD-83CC-1236-400EB602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Installing Google authenticator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028E6-74FD-7E01-0F1F-1C68190CA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1700"/>
              <a:t>This app is a MFA to help keep multiple forms of authentication. </a:t>
            </a:r>
          </a:p>
          <a:p>
            <a:r>
              <a:rPr lang="es-ES" sz="1700" b="0" i="0">
                <a:effectLst/>
                <a:latin typeface="Times New Roman" panose="02020603050405020304" pitchFamily="18" charset="0"/>
              </a:rPr>
              <a:t>sudo nano /etc/pam.d/common-auth</a:t>
            </a:r>
            <a:r>
              <a:rPr lang="en-US" sz="1700" b="0" i="0">
                <a:effectLst/>
                <a:latin typeface="Times New Roman" panose="02020603050405020304" pitchFamily="18" charset="0"/>
              </a:rPr>
              <a:t> this command will require the user to have another authentication </a:t>
            </a:r>
          </a:p>
          <a:p>
            <a:r>
              <a:rPr lang="en-US" sz="1700" b="0" i="0">
                <a:effectLst/>
                <a:latin typeface="Times New Roman" panose="02020603050405020304" pitchFamily="18" charset="0"/>
              </a:rPr>
              <a:t>auth required pam_google_authenticator.so nullok</a:t>
            </a:r>
            <a:r>
              <a:rPr lang="en-US" sz="1700">
                <a:latin typeface="Times New Roman" panose="02020603050405020304" pitchFamily="18" charset="0"/>
              </a:rPr>
              <a:t> this command will make it so the app google authenticator is your 2</a:t>
            </a:r>
            <a:r>
              <a:rPr lang="en-US" sz="1700" baseline="30000">
                <a:latin typeface="Times New Roman" panose="02020603050405020304" pitchFamily="18" charset="0"/>
              </a:rPr>
              <a:t>nd</a:t>
            </a:r>
            <a:r>
              <a:rPr lang="en-US" sz="1700">
                <a:latin typeface="Times New Roman" panose="02020603050405020304" pitchFamily="18" charset="0"/>
              </a:rPr>
              <a:t> form of authentication.</a:t>
            </a:r>
          </a:p>
          <a:p>
            <a:r>
              <a:rPr lang="en-US" sz="1700">
                <a:latin typeface="Times New Roman" panose="02020603050405020304" pitchFamily="18" charset="0"/>
              </a:rPr>
              <a:t>Install Google authenticator on your device and your personal device. 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53654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0FB67-9B62-D449-D0E6-63CA2097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Installing Google authenticator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1778-E757-7073-DBCF-181536867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rgbClr val="FEFFFF"/>
                </a:solidFill>
              </a:rPr>
              <a:t>Once complete instead of the device log on only asking for a password it will ask for a second form from google authenticator. </a:t>
            </a:r>
          </a:p>
        </p:txBody>
      </p:sp>
      <p:pic>
        <p:nvPicPr>
          <p:cNvPr id="4" name="Picture Placeholder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D2DFD4D-E6C2-ECA4-A416-37BEA08AA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r="2821"/>
          <a:stretch>
            <a:fillRect/>
          </a:stretch>
        </p:blipFill>
        <p:spPr>
          <a:xfrm>
            <a:off x="5273638" y="643467"/>
            <a:ext cx="5988335" cy="52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8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1A2232-6143-4BDE-805A-9E0C8504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Vulnerability scanning Nmap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5267B-AD78-3D68-4FAD-705DAC732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400"/>
              <a:t>We can scan for certain types of vulnerabilities on our network in order to exploit or stop any potential threats. </a:t>
            </a:r>
          </a:p>
          <a:p>
            <a:r>
              <a:rPr lang="en-US" sz="2400"/>
              <a:t>We can see any threats on the same network if the 2 devices are communicating, to verify we can use the Nmap –Pn followed by the Ip address. </a:t>
            </a:r>
          </a:p>
          <a:p>
            <a:endParaRPr lang="en-US" sz="2400"/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BFDAFA3C-602A-6E6F-E41A-3E0EAEF16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92" y="3871861"/>
            <a:ext cx="4802404" cy="8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10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4BA3DA-6F81-38A6-A365-33A425B3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Vulnerability scanning </a:t>
            </a:r>
            <a:r>
              <a:rPr lang="en-US" sz="4000" dirty="0" err="1">
                <a:solidFill>
                  <a:srgbClr val="FFFFFF"/>
                </a:solidFill>
              </a:rPr>
              <a:t>NetCat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D0D0-9571-08C0-C913-942DCDBF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200" b="0" i="0">
                <a:effectLst/>
                <a:latin typeface="Times New Roman" panose="02020603050405020304" pitchFamily="18" charset="0"/>
              </a:rPr>
              <a:t>NetCat can be used to fins FTP, SSH, and SMTP applications that are discovered in an NMAP scan (called banner grabbing).</a:t>
            </a:r>
          </a:p>
          <a:p>
            <a:r>
              <a:rPr lang="en-US" sz="2200">
                <a:latin typeface="Times New Roman" panose="02020603050405020304" pitchFamily="18" charset="0"/>
              </a:rPr>
              <a:t>nc  is net cat command </a:t>
            </a:r>
          </a:p>
          <a:p>
            <a:r>
              <a:rPr lang="pl-PL" sz="2200" b="0" i="0">
                <a:effectLst/>
                <a:latin typeface="Times New Roman" panose="02020603050405020304" pitchFamily="18" charset="0"/>
              </a:rPr>
              <a:t>nc -n -w5</a:t>
            </a:r>
            <a:r>
              <a:rPr lang="en-US" sz="2200" b="0" i="0">
                <a:effectLst/>
                <a:latin typeface="Times New Roman" panose="02020603050405020304" pitchFamily="18" charset="0"/>
              </a:rPr>
              <a:t> (Ip address) (specified port number) this comman</a:t>
            </a:r>
            <a:r>
              <a:rPr lang="en-US" sz="2200">
                <a:latin typeface="Times New Roman" panose="02020603050405020304" pitchFamily="18" charset="0"/>
              </a:rPr>
              <a:t>d will grap the specific banner you are looking for. </a:t>
            </a:r>
          </a:p>
          <a:p>
            <a:endParaRPr lang="en-US" sz="2200"/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2E1EC37D-EFBC-097A-23BF-C3758FC16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92" y="3379614"/>
            <a:ext cx="4802404" cy="17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1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CDB05E-19CB-BB7D-4D35-FBBC37C3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Vulnerability scanning Wireshark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BD8C0-0217-A6CA-891E-3041EDEC5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1700"/>
              <a:t>Wireshark is a packet sniffing tool to help scan or analyze network traffic. </a:t>
            </a:r>
          </a:p>
          <a:p>
            <a:r>
              <a:rPr lang="en-US" sz="1700"/>
              <a:t>Open wireshark and login in order to start the program. </a:t>
            </a:r>
          </a:p>
          <a:p>
            <a:r>
              <a:rPr lang="en-US" sz="1700"/>
              <a:t>Using eth0 in wireshark followed by Ip and select the filter to display IP packets. </a:t>
            </a:r>
          </a:p>
          <a:p>
            <a:r>
              <a:rPr lang="en-US" sz="1700"/>
              <a:t>Using telnet command followed by desired IP address to link 2 devices to scan. (must know login and Password).</a:t>
            </a:r>
          </a:p>
          <a:p>
            <a:r>
              <a:rPr lang="en-US" sz="1700"/>
              <a:t>Telnet gives you access to another device from your home device.</a:t>
            </a:r>
          </a:p>
          <a:p>
            <a:endParaRPr lang="en-US" sz="1700"/>
          </a:p>
        </p:txBody>
      </p:sp>
      <p:pic>
        <p:nvPicPr>
          <p:cNvPr id="4" name="Picture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937D5B-F4AA-3C7F-58F3-CA62E1874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r="573"/>
          <a:stretch>
            <a:fillRect/>
          </a:stretch>
        </p:blipFill>
        <p:spPr>
          <a:xfrm>
            <a:off x="6469813" y="2492376"/>
            <a:ext cx="4060562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8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E905D0-0F95-88A7-D970-C2D0CB48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Vulnerability scanning Nessus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25F64-CF7B-2E3D-BA14-38C807924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000" b="0" i="0">
                <a:effectLst/>
                <a:latin typeface="Times New Roman" panose="02020603050405020304" pitchFamily="18" charset="0"/>
              </a:rPr>
              <a:t>Nessus Essentials is a free vulnerability scanner any one can access.</a:t>
            </a:r>
          </a:p>
          <a:p>
            <a:r>
              <a:rPr lang="en-US" sz="2000">
                <a:latin typeface="Times New Roman" panose="02020603050405020304" pitchFamily="18" charset="0"/>
              </a:rPr>
              <a:t>Nessus scans your device for different vulnerabilities. </a:t>
            </a:r>
          </a:p>
          <a:p>
            <a:r>
              <a:rPr lang="en-US" sz="2000">
                <a:latin typeface="Times New Roman" panose="02020603050405020304" pitchFamily="18" charset="0"/>
              </a:rPr>
              <a:t>It will give you different reports and the urgencies of each potential security threat. </a:t>
            </a:r>
          </a:p>
          <a:p>
            <a:r>
              <a:rPr lang="en-US" sz="2000">
                <a:latin typeface="Times New Roman" panose="02020603050405020304" pitchFamily="18" charset="0"/>
              </a:rPr>
              <a:t>Utilizing your own IP address and selecting the desired report you can get a security report. </a:t>
            </a:r>
          </a:p>
          <a:p>
            <a:endParaRPr lang="en-US" sz="2000"/>
          </a:p>
        </p:txBody>
      </p:sp>
      <p:pic>
        <p:nvPicPr>
          <p:cNvPr id="4" name="Picture Placeholder 3" descr="Timeline&#10;&#10;Description automatically generated">
            <a:extLst>
              <a:ext uri="{FF2B5EF4-FFF2-40B4-BE49-F238E27FC236}">
                <a16:creationId xmlns:a16="http://schemas.microsoft.com/office/drawing/2014/main" id="{395B4A68-1C2C-CF0D-0898-45556D06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92" y="2551200"/>
            <a:ext cx="4802404" cy="34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297D6B-200B-F6A2-3A89-A0C84F7E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 conclusion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6373F158-3E83-0690-3798-B3DA267D9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31454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659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18345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5BD63-AD1D-271C-21F2-CCD90EEC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377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latin typeface="Times New Roman" panose="02020603050405020304" pitchFamily="18" charset="0"/>
              </a:rPr>
              <a:t>T</a:t>
            </a:r>
            <a:r>
              <a:rPr lang="en-US" sz="4800" b="0" i="0">
                <a:effectLst/>
                <a:latin typeface="Times New Roman" panose="02020603050405020304" pitchFamily="18" charset="0"/>
              </a:rPr>
              <a:t>echnical and administrative controls using encryption</a:t>
            </a:r>
            <a:endParaRPr lang="en-US" sz="48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E12B51-5C08-17D2-B7EB-E7B47A195D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245684"/>
              </p:ext>
            </p:extLst>
          </p:nvPr>
        </p:nvGraphicFramePr>
        <p:xfrm>
          <a:off x="438912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675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80F3C-C19F-08D4-62DB-440FE809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gpg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2EB1-7187-2B2D-3586-D025BD791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gpg -- help will present a list of commands to help with encryption, decryption and generating keys</a:t>
            </a:r>
          </a:p>
          <a:p>
            <a:r>
              <a:rPr lang="en-US" sz="2400"/>
              <a:t>gpg -- generate-key will create a key that is password protected</a:t>
            </a:r>
          </a:p>
          <a:p>
            <a:r>
              <a:rPr lang="en-US" sz="2400"/>
              <a:t>Keys will help with overall security of the files that you want to be protected.</a:t>
            </a:r>
          </a:p>
          <a:p>
            <a:r>
              <a:rPr lang="en-US" sz="2400"/>
              <a:t>All keys are password protected, have expiration dates, and can be decrypted/ deleted at any time. </a:t>
            </a:r>
          </a:p>
        </p:txBody>
      </p:sp>
    </p:spTree>
    <p:extLst>
      <p:ext uri="{BB962C8B-B14F-4D97-AF65-F5344CB8AC3E}">
        <p14:creationId xmlns:p14="http://schemas.microsoft.com/office/powerpoint/2010/main" val="361469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28DFE-5B0F-0A2E-2295-9A5736C6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Encryption</a:t>
            </a:r>
          </a:p>
        </p:txBody>
      </p:sp>
      <p:pic>
        <p:nvPicPr>
          <p:cNvPr id="4" name="Picture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8AF6E76B-B52D-6691-E6DB-450F21F31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" r="-2" b="6053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C98A4-5030-2460-4B5C-B5BCAEBC9ED1}"/>
              </a:ext>
            </a:extLst>
          </p:cNvPr>
          <p:cNvSpPr txBox="1"/>
          <p:nvPr/>
        </p:nvSpPr>
        <p:spPr>
          <a:xfrm>
            <a:off x="7835105" y="3072208"/>
            <a:ext cx="3264916" cy="266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Listing this information shows expiration dates, the files that are encrypted, and the host or individual that created the keys.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Encrypted keys are essential to protecting files in any operating system to keep personal information protected.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This screenshot shows an encrypted file and one that is not.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9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E145-472B-F862-EEA0-EE0991E6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94E62E-8224-B63C-9D0D-EAFD6C64AB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117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6C4063-3AF3-0C9D-AEDB-9A68EBDD0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0995D-01D5-2CF2-1BD8-B8B2CFA2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4000"/>
              <a:t>Firewalls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1F162-A548-CA0E-6847-B0786AE57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en-US" sz="1500" b="0" i="0">
                <a:effectLst/>
                <a:latin typeface="Times New Roman" panose="02020603050405020304" pitchFamily="18" charset="0"/>
              </a:rPr>
              <a:t>iptables --help | more command will show all available options for implementing a firewall.</a:t>
            </a:r>
          </a:p>
          <a:p>
            <a:r>
              <a:rPr lang="en-US" sz="1500">
                <a:latin typeface="Times New Roman" panose="02020603050405020304" pitchFamily="18" charset="0"/>
              </a:rPr>
              <a:t>Using the ifconfig command you can see the current network configuration to see what systems IP address are on the network. </a:t>
            </a:r>
          </a:p>
          <a:p>
            <a:r>
              <a:rPr lang="en-US" sz="1500">
                <a:latin typeface="Times New Roman" panose="02020603050405020304" pitchFamily="18" charset="0"/>
              </a:rPr>
              <a:t>To scan open ports on your system you use the </a:t>
            </a:r>
            <a:r>
              <a:rPr lang="en-US" sz="1500" b="0" i="0">
                <a:effectLst/>
                <a:latin typeface="Times New Roman" panose="02020603050405020304" pitchFamily="18" charset="0"/>
              </a:rPr>
              <a:t>nmap (enter IP address) | more. </a:t>
            </a:r>
          </a:p>
          <a:p>
            <a:r>
              <a:rPr lang="en-US" sz="1500" b="0" i="0">
                <a:effectLst/>
                <a:latin typeface="Times New Roman" panose="02020603050405020304" pitchFamily="18" charset="0"/>
              </a:rPr>
              <a:t>To drop all incoming connections to the specific port or system, type sudo iptables --policy INPUT DROP this will block all incoming traffic to a specific server. </a:t>
            </a:r>
          </a:p>
        </p:txBody>
      </p:sp>
    </p:spTree>
    <p:extLst>
      <p:ext uri="{BB962C8B-B14F-4D97-AF65-F5344CB8AC3E}">
        <p14:creationId xmlns:p14="http://schemas.microsoft.com/office/powerpoint/2010/main" val="3247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electronic circuit board in blue colour">
            <a:extLst>
              <a:ext uri="{FF2B5EF4-FFF2-40B4-BE49-F238E27FC236}">
                <a16:creationId xmlns:a16="http://schemas.microsoft.com/office/drawing/2014/main" id="{BD08A6DF-F09D-9B78-8296-421AC2ADE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E5145-A6F2-A07E-A2B8-3B28ECF6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Blocking specific incoming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ADC7D-F760-484D-F256-66181FF3D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Using Nmap and the list of different commands can tell you what computers, software, OS, and many more items are on your Network. </a:t>
            </a:r>
          </a:p>
          <a:p>
            <a:r>
              <a:rPr lang="en-US" sz="2000"/>
              <a:t>To find information all you need is the IP address for the device you are looking for.</a:t>
            </a:r>
          </a:p>
          <a:p>
            <a:r>
              <a:rPr lang="en-US" sz="2000"/>
              <a:t>sudo iptables --policy INPUT DROP command adds a rule for incoming traffic, which drops/ filters all incoming traffic. 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6324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C9A1D-62C5-BCA9-6986-7F79AB62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Nmap Ex.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418D8-DA16-5465-AFF4-B05FC6B3E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rgbClr val="FEFFFF"/>
                </a:solidFill>
              </a:rPr>
              <a:t>This Picture shows a scan using Nmap and how all ports from this specific Ip address have been blocked. </a:t>
            </a:r>
          </a:p>
        </p:txBody>
      </p:sp>
      <p:pic>
        <p:nvPicPr>
          <p:cNvPr id="4" name="Picture Placeholder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0383594-F2B8-F2E0-D133-19852EDC4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1250350"/>
            <a:ext cx="6539075" cy="403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2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2" name="Rectangle 7">
            <a:extLst>
              <a:ext uri="{FF2B5EF4-FFF2-40B4-BE49-F238E27FC236}">
                <a16:creationId xmlns:a16="http://schemas.microsoft.com/office/drawing/2014/main" id="{7D67C2EE-AFA7-458A-8695-51B546F47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11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0"/>
            <a:ext cx="1158503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39BC4-155C-044B-ADF1-486F654A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10258732" cy="2147520"/>
          </a:xfrm>
        </p:spPr>
        <p:txBody>
          <a:bodyPr anchor="b">
            <a:normAutofit/>
          </a:bodyPr>
          <a:lstStyle/>
          <a:p>
            <a:r>
              <a:rPr lang="en-US" sz="6000"/>
              <a:t>Security policies</a:t>
            </a:r>
          </a:p>
        </p:txBody>
      </p:sp>
      <p:grpSp>
        <p:nvGrpSpPr>
          <p:cNvPr id="365" name="Group 13">
            <a:extLst>
              <a:ext uri="{FF2B5EF4-FFF2-40B4-BE49-F238E27FC236}">
                <a16:creationId xmlns:a16="http://schemas.microsoft.com/office/drawing/2014/main" id="{1221A507-76C4-489F-9F32-ECC44C5D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DC847D7-5EB9-4FE0-B168-3DE1EB4EF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66">
              <a:extLst>
                <a:ext uri="{FF2B5EF4-FFF2-40B4-BE49-F238E27FC236}">
                  <a16:creationId xmlns:a16="http://schemas.microsoft.com/office/drawing/2014/main" id="{F6F873C5-6B08-4AFE-A352-0A7CBBF46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0DB0814-1ED8-487C-B9C3-0A3D8FCF9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66">
              <a:extLst>
                <a:ext uri="{FF2B5EF4-FFF2-40B4-BE49-F238E27FC236}">
                  <a16:creationId xmlns:a16="http://schemas.microsoft.com/office/drawing/2014/main" id="{F5F3852A-F720-4D40-A134-9973D3E1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B5D5737-4218-40BA-8AF2-1AE5DECD3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66">
              <a:extLst>
                <a:ext uri="{FF2B5EF4-FFF2-40B4-BE49-F238E27FC236}">
                  <a16:creationId xmlns:a16="http://schemas.microsoft.com/office/drawing/2014/main" id="{B935F463-D65C-49FE-A92B-41F5ECDA6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64">
              <a:extLst>
                <a:ext uri="{FF2B5EF4-FFF2-40B4-BE49-F238E27FC236}">
                  <a16:creationId xmlns:a16="http://schemas.microsoft.com/office/drawing/2014/main" id="{F6CA73CF-0DFE-4798-BC6E-C387843B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66">
              <a:extLst>
                <a:ext uri="{FF2B5EF4-FFF2-40B4-BE49-F238E27FC236}">
                  <a16:creationId xmlns:a16="http://schemas.microsoft.com/office/drawing/2014/main" id="{98C7D6EA-A5D9-4522-AE62-F469FE68F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64">
              <a:extLst>
                <a:ext uri="{FF2B5EF4-FFF2-40B4-BE49-F238E27FC236}">
                  <a16:creationId xmlns:a16="http://schemas.microsoft.com/office/drawing/2014/main" id="{B04050F1-B046-473B-B19A-E9E56235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66">
              <a:extLst>
                <a:ext uri="{FF2B5EF4-FFF2-40B4-BE49-F238E27FC236}">
                  <a16:creationId xmlns:a16="http://schemas.microsoft.com/office/drawing/2014/main" id="{975EDD96-1800-4F89-BFE1-9B91350FB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64">
              <a:extLst>
                <a:ext uri="{FF2B5EF4-FFF2-40B4-BE49-F238E27FC236}">
                  <a16:creationId xmlns:a16="http://schemas.microsoft.com/office/drawing/2014/main" id="{20884670-A662-4E05-AAE8-45BD00526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66">
              <a:extLst>
                <a:ext uri="{FF2B5EF4-FFF2-40B4-BE49-F238E27FC236}">
                  <a16:creationId xmlns:a16="http://schemas.microsoft.com/office/drawing/2014/main" id="{3FF1EA1E-0B30-4AB3-9D10-CAFB149C8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64">
              <a:extLst>
                <a:ext uri="{FF2B5EF4-FFF2-40B4-BE49-F238E27FC236}">
                  <a16:creationId xmlns:a16="http://schemas.microsoft.com/office/drawing/2014/main" id="{45623CE9-FC05-43E5-A0BF-7BD5F22B8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66">
              <a:extLst>
                <a:ext uri="{FF2B5EF4-FFF2-40B4-BE49-F238E27FC236}">
                  <a16:creationId xmlns:a16="http://schemas.microsoft.com/office/drawing/2014/main" id="{E5FDD108-3711-4CC4-AA3A-62731494D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64">
              <a:extLst>
                <a:ext uri="{FF2B5EF4-FFF2-40B4-BE49-F238E27FC236}">
                  <a16:creationId xmlns:a16="http://schemas.microsoft.com/office/drawing/2014/main" id="{A17CDDB6-3812-4D05-B01E-102B32F6B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66">
              <a:extLst>
                <a:ext uri="{FF2B5EF4-FFF2-40B4-BE49-F238E27FC236}">
                  <a16:creationId xmlns:a16="http://schemas.microsoft.com/office/drawing/2014/main" id="{D6726100-858D-44CA-B0A8-DC13EA7BF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64">
              <a:extLst>
                <a:ext uri="{FF2B5EF4-FFF2-40B4-BE49-F238E27FC236}">
                  <a16:creationId xmlns:a16="http://schemas.microsoft.com/office/drawing/2014/main" id="{C299ED46-3E2E-408F-82A1-FB2A0A2B9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66">
              <a:extLst>
                <a:ext uri="{FF2B5EF4-FFF2-40B4-BE49-F238E27FC236}">
                  <a16:creationId xmlns:a16="http://schemas.microsoft.com/office/drawing/2014/main" id="{772859DA-EE4D-4BF7-B000-0718B4A0F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64">
              <a:extLst>
                <a:ext uri="{FF2B5EF4-FFF2-40B4-BE49-F238E27FC236}">
                  <a16:creationId xmlns:a16="http://schemas.microsoft.com/office/drawing/2014/main" id="{666A5CAC-B220-49E0-A1BC-AD5F16827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66">
              <a:extLst>
                <a:ext uri="{FF2B5EF4-FFF2-40B4-BE49-F238E27FC236}">
                  <a16:creationId xmlns:a16="http://schemas.microsoft.com/office/drawing/2014/main" id="{6690C2E3-0443-48E4-8F94-E3D9113FF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3" name="Rectangle 3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7CF0C-B035-5F4F-CC55-1FBD29272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509010"/>
            <a:ext cx="10258733" cy="3057328"/>
          </a:xfrm>
        </p:spPr>
        <p:txBody>
          <a:bodyPr anchor="ctr">
            <a:normAutofit/>
          </a:bodyPr>
          <a:lstStyle/>
          <a:p>
            <a:r>
              <a:rPr lang="en-US" sz="2000"/>
              <a:t>Having a good well thought out security policy is a great way to think about all avenues of approach in order to mitigate and attacks.</a:t>
            </a:r>
          </a:p>
          <a:p>
            <a:r>
              <a:rPr lang="en-US" sz="2000"/>
              <a:t>Security policies can filter or stop precious data from being stolen from inside the network and outside. </a:t>
            </a:r>
          </a:p>
          <a:p>
            <a:r>
              <a:rPr lang="en-US" sz="2000"/>
              <a:t>Every step of the policy has a reason on why it should be in place, each function serves a purpose to the overall security. </a:t>
            </a:r>
          </a:p>
        </p:txBody>
      </p:sp>
    </p:spTree>
    <p:extLst>
      <p:ext uri="{BB962C8B-B14F-4D97-AF65-F5344CB8AC3E}">
        <p14:creationId xmlns:p14="http://schemas.microsoft.com/office/powerpoint/2010/main" val="347041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983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Document</vt:lpstr>
      <vt:lpstr>Fundamentals of security</vt:lpstr>
      <vt:lpstr>Technical and administrative controls using encryption</vt:lpstr>
      <vt:lpstr>gpg commands</vt:lpstr>
      <vt:lpstr>Encryption</vt:lpstr>
      <vt:lpstr>Firewalls</vt:lpstr>
      <vt:lpstr>Firewalls continued</vt:lpstr>
      <vt:lpstr>Blocking specific incoming traffic</vt:lpstr>
      <vt:lpstr>Nmap Ex. </vt:lpstr>
      <vt:lpstr>Security policies</vt:lpstr>
      <vt:lpstr>My Security policy example</vt:lpstr>
      <vt:lpstr>Multi Factor authentication (MFA)</vt:lpstr>
      <vt:lpstr>Installing Google authenticator</vt:lpstr>
      <vt:lpstr>Installing Google authenticator Cont.</vt:lpstr>
      <vt:lpstr>Vulnerability scanning Nmap</vt:lpstr>
      <vt:lpstr>Vulnerability scanning NetCat</vt:lpstr>
      <vt:lpstr>Vulnerability scanning Wireshark</vt:lpstr>
      <vt:lpstr>Vulnerability scanning Nessus</vt:lpstr>
      <vt:lpstr>In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security</dc:title>
  <dc:creator>Jason Nguyen-Duran</dc:creator>
  <cp:lastModifiedBy>Jason Nguyen-Duran</cp:lastModifiedBy>
  <cp:revision>1</cp:revision>
  <dcterms:created xsi:type="dcterms:W3CDTF">2022-08-18T00:52:13Z</dcterms:created>
  <dcterms:modified xsi:type="dcterms:W3CDTF">2022-08-27T20:18:39Z</dcterms:modified>
</cp:coreProperties>
</file>