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96450-D23A-4F3A-B9E0-C1E3E4EBE15A}" v="1" dt="2022-02-27T01:54:31.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Nguyen-Duran" userId="fb15e03d0cc07300" providerId="LiveId" clId="{05A96450-D23A-4F3A-B9E0-C1E3E4EBE15A}"/>
    <pc:docChg chg="custSel addSld modSld addSection delSection">
      <pc:chgData name="Jason Nguyen-Duran" userId="fb15e03d0cc07300" providerId="LiveId" clId="{05A96450-D23A-4F3A-B9E0-C1E3E4EBE15A}" dt="2022-02-27T01:55:08.560" v="465" actId="26606"/>
      <pc:docMkLst>
        <pc:docMk/>
      </pc:docMkLst>
      <pc:sldChg chg="addSp delSp modSp mod setBg addAnim delDesignElem">
        <pc:chgData name="Jason Nguyen-Duran" userId="fb15e03d0cc07300" providerId="LiveId" clId="{05A96450-D23A-4F3A-B9E0-C1E3E4EBE15A}" dt="2022-02-27T01:54:31.290" v="461" actId="27636"/>
        <pc:sldMkLst>
          <pc:docMk/>
          <pc:sldMk cId="3929227224" sldId="256"/>
        </pc:sldMkLst>
        <pc:spChg chg="mod">
          <ac:chgData name="Jason Nguyen-Duran" userId="fb15e03d0cc07300" providerId="LiveId" clId="{05A96450-D23A-4F3A-B9E0-C1E3E4EBE15A}" dt="2022-02-27T01:54:01.010" v="449" actId="26606"/>
          <ac:spMkLst>
            <pc:docMk/>
            <pc:sldMk cId="3929227224" sldId="256"/>
            <ac:spMk id="2" creationId="{B6FF4092-583C-439F-A1E1-78BF3C4AFE36}"/>
          </ac:spMkLst>
        </pc:spChg>
        <pc:spChg chg="mod">
          <ac:chgData name="Jason Nguyen-Duran" userId="fb15e03d0cc07300" providerId="LiveId" clId="{05A96450-D23A-4F3A-B9E0-C1E3E4EBE15A}" dt="2022-02-27T01:54:31.290" v="461" actId="27636"/>
          <ac:spMkLst>
            <pc:docMk/>
            <pc:sldMk cId="3929227224" sldId="256"/>
            <ac:spMk id="3" creationId="{E6F943E5-E829-460C-A454-AE0C68C7DB80}"/>
          </ac:spMkLst>
        </pc:spChg>
        <pc:spChg chg="add del">
          <ac:chgData name="Jason Nguyen-Duran" userId="fb15e03d0cc07300" providerId="LiveId" clId="{05A96450-D23A-4F3A-B9E0-C1E3E4EBE15A}" dt="2022-02-27T01:54:31.119" v="455"/>
          <ac:spMkLst>
            <pc:docMk/>
            <pc:sldMk cId="3929227224" sldId="256"/>
            <ac:spMk id="9" creationId="{87CC2527-562A-4F69-B487-4371E5B243E7}"/>
          </ac:spMkLst>
        </pc:spChg>
        <pc:picChg chg="add">
          <ac:chgData name="Jason Nguyen-Duran" userId="fb15e03d0cc07300" providerId="LiveId" clId="{05A96450-D23A-4F3A-B9E0-C1E3E4EBE15A}" dt="2022-02-27T01:54:01.010" v="449" actId="26606"/>
          <ac:picMkLst>
            <pc:docMk/>
            <pc:sldMk cId="3929227224" sldId="256"/>
            <ac:picMk id="5" creationId="{AF254182-9310-4878-A831-5E593499AAF4}"/>
          </ac:picMkLst>
        </pc:picChg>
        <pc:cxnChg chg="add del">
          <ac:chgData name="Jason Nguyen-Duran" userId="fb15e03d0cc07300" providerId="LiveId" clId="{05A96450-D23A-4F3A-B9E0-C1E3E4EBE15A}" dt="2022-02-27T01:54:31.119" v="455"/>
          <ac:cxnSpMkLst>
            <pc:docMk/>
            <pc:sldMk cId="3929227224" sldId="256"/>
            <ac:cxnSpMk id="11" creationId="{BCDAEC91-5BCE-4B55-9CC0-43EF94CB734B}"/>
          </ac:cxnSpMkLst>
        </pc:cxnChg>
      </pc:sldChg>
      <pc:sldChg chg="addSp delSp modSp mod setBg setClrOvrMap delDesignElem">
        <pc:chgData name="Jason Nguyen-Duran" userId="fb15e03d0cc07300" providerId="LiveId" clId="{05A96450-D23A-4F3A-B9E0-C1E3E4EBE15A}" dt="2022-02-27T01:54:31.119" v="455"/>
        <pc:sldMkLst>
          <pc:docMk/>
          <pc:sldMk cId="2208881593" sldId="257"/>
        </pc:sldMkLst>
        <pc:spChg chg="mod">
          <ac:chgData name="Jason Nguyen-Duran" userId="fb15e03d0cc07300" providerId="LiveId" clId="{05A96450-D23A-4F3A-B9E0-C1E3E4EBE15A}" dt="2022-02-27T01:54:08.565" v="452" actId="26606"/>
          <ac:spMkLst>
            <pc:docMk/>
            <pc:sldMk cId="2208881593" sldId="257"/>
            <ac:spMk id="2" creationId="{CDDE1C51-E7AB-494D-B8F4-754230A0922A}"/>
          </ac:spMkLst>
        </pc:spChg>
        <pc:spChg chg="del">
          <ac:chgData name="Jason Nguyen-Duran" userId="fb15e03d0cc07300" providerId="LiveId" clId="{05A96450-D23A-4F3A-B9E0-C1E3E4EBE15A}" dt="2022-02-27T01:54:08.565" v="452" actId="26606"/>
          <ac:spMkLst>
            <pc:docMk/>
            <pc:sldMk cId="2208881593" sldId="257"/>
            <ac:spMk id="3" creationId="{1AAEB504-7627-4CBE-9277-96CB159A1D96}"/>
          </ac:spMkLst>
        </pc:spChg>
        <pc:spChg chg="add del">
          <ac:chgData name="Jason Nguyen-Duran" userId="fb15e03d0cc07300" providerId="LiveId" clId="{05A96450-D23A-4F3A-B9E0-C1E3E4EBE15A}" dt="2022-02-27T01:54:31.119" v="455"/>
          <ac:spMkLst>
            <pc:docMk/>
            <pc:sldMk cId="2208881593" sldId="257"/>
            <ac:spMk id="10" creationId="{CF62D2A7-8207-488C-9F46-316BA81A16C8}"/>
          </ac:spMkLst>
        </pc:spChg>
        <pc:graphicFrameChg chg="add">
          <ac:chgData name="Jason Nguyen-Duran" userId="fb15e03d0cc07300" providerId="LiveId" clId="{05A96450-D23A-4F3A-B9E0-C1E3E4EBE15A}" dt="2022-02-27T01:54:08.565" v="452" actId="26606"/>
          <ac:graphicFrameMkLst>
            <pc:docMk/>
            <pc:sldMk cId="2208881593" sldId="257"/>
            <ac:graphicFrameMk id="5" creationId="{DF8D61FF-D2E3-4791-A907-1D3E1FA6ACF8}"/>
          </ac:graphicFrameMkLst>
        </pc:graphicFrameChg>
        <pc:picChg chg="add">
          <ac:chgData name="Jason Nguyen-Duran" userId="fb15e03d0cc07300" providerId="LiveId" clId="{05A96450-D23A-4F3A-B9E0-C1E3E4EBE15A}" dt="2022-02-27T01:54:08.565" v="452" actId="26606"/>
          <ac:picMkLst>
            <pc:docMk/>
            <pc:sldMk cId="2208881593" sldId="257"/>
            <ac:picMk id="6" creationId="{1934F82C-B4B6-4E63-8929-3AC65A44E9C2}"/>
          </ac:picMkLst>
        </pc:picChg>
      </pc:sldChg>
      <pc:sldChg chg="modSp mod">
        <pc:chgData name="Jason Nguyen-Duran" userId="fb15e03d0cc07300" providerId="LiveId" clId="{05A96450-D23A-4F3A-B9E0-C1E3E4EBE15A}" dt="2022-02-27T01:54:31.164" v="456" actId="27636"/>
        <pc:sldMkLst>
          <pc:docMk/>
          <pc:sldMk cId="3064618537" sldId="258"/>
        </pc:sldMkLst>
        <pc:spChg chg="mod">
          <ac:chgData name="Jason Nguyen-Duran" userId="fb15e03d0cc07300" providerId="LiveId" clId="{05A96450-D23A-4F3A-B9E0-C1E3E4EBE15A}" dt="2022-02-27T01:54:31.164" v="456" actId="27636"/>
          <ac:spMkLst>
            <pc:docMk/>
            <pc:sldMk cId="3064618537" sldId="258"/>
            <ac:spMk id="7" creationId="{FADDAB32-E602-42AB-85E5-81A683738955}"/>
          </ac:spMkLst>
        </pc:spChg>
      </pc:sldChg>
      <pc:sldChg chg="addSp modSp mod setBg">
        <pc:chgData name="Jason Nguyen-Duran" userId="fb15e03d0cc07300" providerId="LiveId" clId="{05A96450-D23A-4F3A-B9E0-C1E3E4EBE15A}" dt="2022-02-27T01:54:50.764" v="462" actId="26606"/>
        <pc:sldMkLst>
          <pc:docMk/>
          <pc:sldMk cId="1130480395" sldId="259"/>
        </pc:sldMkLst>
        <pc:spChg chg="mod">
          <ac:chgData name="Jason Nguyen-Duran" userId="fb15e03d0cc07300" providerId="LiveId" clId="{05A96450-D23A-4F3A-B9E0-C1E3E4EBE15A}" dt="2022-02-27T01:54:50.764" v="462" actId="26606"/>
          <ac:spMkLst>
            <pc:docMk/>
            <pc:sldMk cId="1130480395" sldId="259"/>
            <ac:spMk id="2" creationId="{547DFCA5-41D0-4BFB-B3B8-DAB718B653E4}"/>
          </ac:spMkLst>
        </pc:spChg>
        <pc:spChg chg="mod">
          <ac:chgData name="Jason Nguyen-Duran" userId="fb15e03d0cc07300" providerId="LiveId" clId="{05A96450-D23A-4F3A-B9E0-C1E3E4EBE15A}" dt="2022-02-27T01:54:50.764" v="462" actId="26606"/>
          <ac:spMkLst>
            <pc:docMk/>
            <pc:sldMk cId="1130480395" sldId="259"/>
            <ac:spMk id="4" creationId="{4F1FE6DD-E248-4F1F-BD96-C1E634221907}"/>
          </ac:spMkLst>
        </pc:spChg>
        <pc:spChg chg="add">
          <ac:chgData name="Jason Nguyen-Duran" userId="fb15e03d0cc07300" providerId="LiveId" clId="{05A96450-D23A-4F3A-B9E0-C1E3E4EBE15A}" dt="2022-02-27T01:54:50.764" v="462" actId="26606"/>
          <ac:spMkLst>
            <pc:docMk/>
            <pc:sldMk cId="1130480395" sldId="259"/>
            <ac:spMk id="17" creationId="{E09CCB3F-DBCE-4964-9E34-8C5DE80EF4B5}"/>
          </ac:spMkLst>
        </pc:spChg>
        <pc:spChg chg="add">
          <ac:chgData name="Jason Nguyen-Duran" userId="fb15e03d0cc07300" providerId="LiveId" clId="{05A96450-D23A-4F3A-B9E0-C1E3E4EBE15A}" dt="2022-02-27T01:54:50.764" v="462" actId="26606"/>
          <ac:spMkLst>
            <pc:docMk/>
            <pc:sldMk cId="1130480395" sldId="259"/>
            <ac:spMk id="19" creationId="{1DFF944F-74BA-483A-82C0-64E3AAF4AE98}"/>
          </ac:spMkLst>
        </pc:spChg>
        <pc:grpChg chg="add">
          <ac:chgData name="Jason Nguyen-Duran" userId="fb15e03d0cc07300" providerId="LiveId" clId="{05A96450-D23A-4F3A-B9E0-C1E3E4EBE15A}" dt="2022-02-27T01:54:50.764" v="462" actId="26606"/>
          <ac:grpSpMkLst>
            <pc:docMk/>
            <pc:sldMk cId="1130480395" sldId="259"/>
            <ac:grpSpMk id="10" creationId="{8F1EF17D-1B70-428C-8A8A-A2C5B390E1E9}"/>
          </ac:grpSpMkLst>
        </pc:grpChg>
        <pc:grpChg chg="add">
          <ac:chgData name="Jason Nguyen-Duran" userId="fb15e03d0cc07300" providerId="LiveId" clId="{05A96450-D23A-4F3A-B9E0-C1E3E4EBE15A}" dt="2022-02-27T01:54:50.764" v="462" actId="26606"/>
          <ac:grpSpMkLst>
            <pc:docMk/>
            <pc:sldMk cId="1130480395" sldId="259"/>
            <ac:grpSpMk id="21" creationId="{A9733A91-F958-4629-801A-3F6F1E09AD64}"/>
          </ac:grpSpMkLst>
        </pc:grpChg>
        <pc:picChg chg="mod">
          <ac:chgData name="Jason Nguyen-Duran" userId="fb15e03d0cc07300" providerId="LiveId" clId="{05A96450-D23A-4F3A-B9E0-C1E3E4EBE15A}" dt="2022-02-27T01:54:50.764" v="462" actId="26606"/>
          <ac:picMkLst>
            <pc:docMk/>
            <pc:sldMk cId="1130480395" sldId="259"/>
            <ac:picMk id="5" creationId="{217B41E6-000B-4805-96BF-D42E4A9F1045}"/>
          </ac:picMkLst>
        </pc:picChg>
      </pc:sldChg>
      <pc:sldChg chg="modSp mod">
        <pc:chgData name="Jason Nguyen-Duran" userId="fb15e03d0cc07300" providerId="LiveId" clId="{05A96450-D23A-4F3A-B9E0-C1E3E4EBE15A}" dt="2022-02-27T01:54:31.201" v="457" actId="27636"/>
        <pc:sldMkLst>
          <pc:docMk/>
          <pc:sldMk cId="1823218144" sldId="263"/>
        </pc:sldMkLst>
        <pc:spChg chg="mod">
          <ac:chgData name="Jason Nguyen-Duran" userId="fb15e03d0cc07300" providerId="LiveId" clId="{05A96450-D23A-4F3A-B9E0-C1E3E4EBE15A}" dt="2022-02-27T01:54:31.201" v="457" actId="27636"/>
          <ac:spMkLst>
            <pc:docMk/>
            <pc:sldMk cId="1823218144" sldId="263"/>
            <ac:spMk id="7" creationId="{FADDAB32-E602-42AB-85E5-81A683738955}"/>
          </ac:spMkLst>
        </pc:spChg>
      </pc:sldChg>
      <pc:sldChg chg="addSp modSp mod setBg">
        <pc:chgData name="Jason Nguyen-Duran" userId="fb15e03d0cc07300" providerId="LiveId" clId="{05A96450-D23A-4F3A-B9E0-C1E3E4EBE15A}" dt="2022-02-27T01:54:55.761" v="463" actId="26606"/>
        <pc:sldMkLst>
          <pc:docMk/>
          <pc:sldMk cId="100807431" sldId="264"/>
        </pc:sldMkLst>
        <pc:spChg chg="mod">
          <ac:chgData name="Jason Nguyen-Duran" userId="fb15e03d0cc07300" providerId="LiveId" clId="{05A96450-D23A-4F3A-B9E0-C1E3E4EBE15A}" dt="2022-02-27T01:54:55.761" v="463" actId="26606"/>
          <ac:spMkLst>
            <pc:docMk/>
            <pc:sldMk cId="100807431" sldId="264"/>
            <ac:spMk id="2" creationId="{8B7AFC72-4E69-422C-A161-E31DCB0CD664}"/>
          </ac:spMkLst>
        </pc:spChg>
        <pc:spChg chg="mod ord">
          <ac:chgData name="Jason Nguyen-Duran" userId="fb15e03d0cc07300" providerId="LiveId" clId="{05A96450-D23A-4F3A-B9E0-C1E3E4EBE15A}" dt="2022-02-27T01:54:55.761" v="463" actId="26606"/>
          <ac:spMkLst>
            <pc:docMk/>
            <pc:sldMk cId="100807431" sldId="264"/>
            <ac:spMk id="4" creationId="{94CA60B0-10E1-46F1-91B6-7F354B6757CB}"/>
          </ac:spMkLst>
        </pc:spChg>
        <pc:spChg chg="add">
          <ac:chgData name="Jason Nguyen-Duran" userId="fb15e03d0cc07300" providerId="LiveId" clId="{05A96450-D23A-4F3A-B9E0-C1E3E4EBE15A}" dt="2022-02-27T01:54:55.761" v="463" actId="26606"/>
          <ac:spMkLst>
            <pc:docMk/>
            <pc:sldMk cId="100807431" sldId="264"/>
            <ac:spMk id="18" creationId="{256FCDAA-76C3-414B-9868-73075E15DF5C}"/>
          </ac:spMkLst>
        </pc:spChg>
        <pc:spChg chg="add">
          <ac:chgData name="Jason Nguyen-Duran" userId="fb15e03d0cc07300" providerId="LiveId" clId="{05A96450-D23A-4F3A-B9E0-C1E3E4EBE15A}" dt="2022-02-27T01:54:55.761" v="463" actId="26606"/>
          <ac:spMkLst>
            <pc:docMk/>
            <pc:sldMk cId="100807431" sldId="264"/>
            <ac:spMk id="20" creationId="{02C8A649-1D4D-44CF-8C8E-C38947F4C418}"/>
          </ac:spMkLst>
        </pc:spChg>
        <pc:grpChg chg="add">
          <ac:chgData name="Jason Nguyen-Duran" userId="fb15e03d0cc07300" providerId="LiveId" clId="{05A96450-D23A-4F3A-B9E0-C1E3E4EBE15A}" dt="2022-02-27T01:54:55.761" v="463" actId="26606"/>
          <ac:grpSpMkLst>
            <pc:docMk/>
            <pc:sldMk cId="100807431" sldId="264"/>
            <ac:grpSpMk id="11" creationId="{E9F8AD66-CC09-4C8D-94EE-932C3785BDFB}"/>
          </ac:grpSpMkLst>
        </pc:grpChg>
        <pc:grpChg chg="add">
          <ac:chgData name="Jason Nguyen-Duran" userId="fb15e03d0cc07300" providerId="LiveId" clId="{05A96450-D23A-4F3A-B9E0-C1E3E4EBE15A}" dt="2022-02-27T01:54:55.761" v="463" actId="26606"/>
          <ac:grpSpMkLst>
            <pc:docMk/>
            <pc:sldMk cId="100807431" sldId="264"/>
            <ac:grpSpMk id="22" creationId="{67C5301E-91B2-4536-893D-47EA274444EE}"/>
          </ac:grpSpMkLst>
        </pc:grpChg>
        <pc:picChg chg="mod">
          <ac:chgData name="Jason Nguyen-Duran" userId="fb15e03d0cc07300" providerId="LiveId" clId="{05A96450-D23A-4F3A-B9E0-C1E3E4EBE15A}" dt="2022-02-27T01:54:55.761" v="463" actId="26606"/>
          <ac:picMkLst>
            <pc:docMk/>
            <pc:sldMk cId="100807431" sldId="264"/>
            <ac:picMk id="5" creationId="{8A8328FF-5C2B-4B67-874F-84F3DE2C1360}"/>
          </ac:picMkLst>
        </pc:picChg>
        <pc:picChg chg="mod">
          <ac:chgData name="Jason Nguyen-Duran" userId="fb15e03d0cc07300" providerId="LiveId" clId="{05A96450-D23A-4F3A-B9E0-C1E3E4EBE15A}" dt="2022-02-27T01:54:55.761" v="463" actId="26606"/>
          <ac:picMkLst>
            <pc:docMk/>
            <pc:sldMk cId="100807431" sldId="264"/>
            <ac:picMk id="6" creationId="{599E5888-D39B-43A7-B2E7-02E90077033E}"/>
          </ac:picMkLst>
        </pc:picChg>
      </pc:sldChg>
      <pc:sldChg chg="addSp modSp mod setBg">
        <pc:chgData name="Jason Nguyen-Duran" userId="fb15e03d0cc07300" providerId="LiveId" clId="{05A96450-D23A-4F3A-B9E0-C1E3E4EBE15A}" dt="2022-02-27T01:55:02.455" v="464" actId="26606"/>
        <pc:sldMkLst>
          <pc:docMk/>
          <pc:sldMk cId="1787018479" sldId="265"/>
        </pc:sldMkLst>
        <pc:spChg chg="mod">
          <ac:chgData name="Jason Nguyen-Duran" userId="fb15e03d0cc07300" providerId="LiveId" clId="{05A96450-D23A-4F3A-B9E0-C1E3E4EBE15A}" dt="2022-02-27T01:55:02.455" v="464" actId="26606"/>
          <ac:spMkLst>
            <pc:docMk/>
            <pc:sldMk cId="1787018479" sldId="265"/>
            <ac:spMk id="2" creationId="{28C3535A-96B1-44EF-B122-30F4480FB7CF}"/>
          </ac:spMkLst>
        </pc:spChg>
        <pc:spChg chg="mod">
          <ac:chgData name="Jason Nguyen-Duran" userId="fb15e03d0cc07300" providerId="LiveId" clId="{05A96450-D23A-4F3A-B9E0-C1E3E4EBE15A}" dt="2022-02-27T01:55:02.455" v="464" actId="26606"/>
          <ac:spMkLst>
            <pc:docMk/>
            <pc:sldMk cId="1787018479" sldId="265"/>
            <ac:spMk id="4" creationId="{24F8EC63-9EC9-4387-8135-4D66945A9696}"/>
          </ac:spMkLst>
        </pc:spChg>
        <pc:spChg chg="add">
          <ac:chgData name="Jason Nguyen-Duran" userId="fb15e03d0cc07300" providerId="LiveId" clId="{05A96450-D23A-4F3A-B9E0-C1E3E4EBE15A}" dt="2022-02-27T01:55:02.455" v="464" actId="26606"/>
          <ac:spMkLst>
            <pc:docMk/>
            <pc:sldMk cId="1787018479" sldId="265"/>
            <ac:spMk id="17" creationId="{E09CCB3F-DBCE-4964-9E34-8C5DE80EF4B5}"/>
          </ac:spMkLst>
        </pc:spChg>
        <pc:spChg chg="add">
          <ac:chgData name="Jason Nguyen-Duran" userId="fb15e03d0cc07300" providerId="LiveId" clId="{05A96450-D23A-4F3A-B9E0-C1E3E4EBE15A}" dt="2022-02-27T01:55:02.455" v="464" actId="26606"/>
          <ac:spMkLst>
            <pc:docMk/>
            <pc:sldMk cId="1787018479" sldId="265"/>
            <ac:spMk id="19" creationId="{1DFF944F-74BA-483A-82C0-64E3AAF4AE98}"/>
          </ac:spMkLst>
        </pc:spChg>
        <pc:grpChg chg="add">
          <ac:chgData name="Jason Nguyen-Duran" userId="fb15e03d0cc07300" providerId="LiveId" clId="{05A96450-D23A-4F3A-B9E0-C1E3E4EBE15A}" dt="2022-02-27T01:55:02.455" v="464" actId="26606"/>
          <ac:grpSpMkLst>
            <pc:docMk/>
            <pc:sldMk cId="1787018479" sldId="265"/>
            <ac:grpSpMk id="10" creationId="{8F1EF17D-1B70-428C-8A8A-A2C5B390E1E9}"/>
          </ac:grpSpMkLst>
        </pc:grpChg>
        <pc:grpChg chg="add">
          <ac:chgData name="Jason Nguyen-Duran" userId="fb15e03d0cc07300" providerId="LiveId" clId="{05A96450-D23A-4F3A-B9E0-C1E3E4EBE15A}" dt="2022-02-27T01:55:02.455" v="464" actId="26606"/>
          <ac:grpSpMkLst>
            <pc:docMk/>
            <pc:sldMk cId="1787018479" sldId="265"/>
            <ac:grpSpMk id="21" creationId="{A9733A91-F958-4629-801A-3F6F1E09AD64}"/>
          </ac:grpSpMkLst>
        </pc:grpChg>
        <pc:picChg chg="mod">
          <ac:chgData name="Jason Nguyen-Duran" userId="fb15e03d0cc07300" providerId="LiveId" clId="{05A96450-D23A-4F3A-B9E0-C1E3E4EBE15A}" dt="2022-02-27T01:55:02.455" v="464" actId="26606"/>
          <ac:picMkLst>
            <pc:docMk/>
            <pc:sldMk cId="1787018479" sldId="265"/>
            <ac:picMk id="5" creationId="{36D88524-9F0F-4AF4-BD9B-FA85515B7FFF}"/>
          </ac:picMkLst>
        </pc:picChg>
      </pc:sldChg>
      <pc:sldChg chg="addSp delSp modSp new mod setBg">
        <pc:chgData name="Jason Nguyen-Duran" userId="fb15e03d0cc07300" providerId="LiveId" clId="{05A96450-D23A-4F3A-B9E0-C1E3E4EBE15A}" dt="2022-02-27T01:55:08.560" v="465" actId="26606"/>
        <pc:sldMkLst>
          <pc:docMk/>
          <pc:sldMk cId="1663809469" sldId="266"/>
        </pc:sldMkLst>
        <pc:spChg chg="mod">
          <ac:chgData name="Jason Nguyen-Duran" userId="fb15e03d0cc07300" providerId="LiveId" clId="{05A96450-D23A-4F3A-B9E0-C1E3E4EBE15A}" dt="2022-02-27T01:55:08.560" v="465" actId="26606"/>
          <ac:spMkLst>
            <pc:docMk/>
            <pc:sldMk cId="1663809469" sldId="266"/>
            <ac:spMk id="2" creationId="{D0AB2347-A2BD-46EA-9E85-A508C6DDEAC3}"/>
          </ac:spMkLst>
        </pc:spChg>
        <pc:spChg chg="del">
          <ac:chgData name="Jason Nguyen-Duran" userId="fb15e03d0cc07300" providerId="LiveId" clId="{05A96450-D23A-4F3A-B9E0-C1E3E4EBE15A}" dt="2022-02-27T01:48:46.997" v="3" actId="478"/>
          <ac:spMkLst>
            <pc:docMk/>
            <pc:sldMk cId="1663809469" sldId="266"/>
            <ac:spMk id="3" creationId="{4E3660D9-DB37-4967-9A77-B10BD5D4C559}"/>
          </ac:spMkLst>
        </pc:spChg>
        <pc:spChg chg="mod">
          <ac:chgData name="Jason Nguyen-Duran" userId="fb15e03d0cc07300" providerId="LiveId" clId="{05A96450-D23A-4F3A-B9E0-C1E3E4EBE15A}" dt="2022-02-27T01:55:08.560" v="465" actId="26606"/>
          <ac:spMkLst>
            <pc:docMk/>
            <pc:sldMk cId="1663809469" sldId="266"/>
            <ac:spMk id="4" creationId="{5B247E3C-25B2-492B-8A51-6FCA927C137A}"/>
          </ac:spMkLst>
        </pc:spChg>
        <pc:spChg chg="add">
          <ac:chgData name="Jason Nguyen-Duran" userId="fb15e03d0cc07300" providerId="LiveId" clId="{05A96450-D23A-4F3A-B9E0-C1E3E4EBE15A}" dt="2022-02-27T01:55:08.560" v="465" actId="26606"/>
          <ac:spMkLst>
            <pc:docMk/>
            <pc:sldMk cId="1663809469" sldId="266"/>
            <ac:spMk id="16" creationId="{781BBDC9-2DC6-4959-AC3D-49A5DCB05DA7}"/>
          </ac:spMkLst>
        </pc:spChg>
        <pc:spChg chg="add">
          <ac:chgData name="Jason Nguyen-Duran" userId="fb15e03d0cc07300" providerId="LiveId" clId="{05A96450-D23A-4F3A-B9E0-C1E3E4EBE15A}" dt="2022-02-27T01:55:08.560" v="465" actId="26606"/>
          <ac:spMkLst>
            <pc:docMk/>
            <pc:sldMk cId="1663809469" sldId="266"/>
            <ac:spMk id="18" creationId="{4B74BB55-8517-4CFE-9389-81D0E6F81F00}"/>
          </ac:spMkLst>
        </pc:spChg>
        <pc:spChg chg="add">
          <ac:chgData name="Jason Nguyen-Duran" userId="fb15e03d0cc07300" providerId="LiveId" clId="{05A96450-D23A-4F3A-B9E0-C1E3E4EBE15A}" dt="2022-02-27T01:55:08.560" v="465" actId="26606"/>
          <ac:spMkLst>
            <pc:docMk/>
            <pc:sldMk cId="1663809469" sldId="266"/>
            <ac:spMk id="27" creationId="{08452CCF-4A27-488A-AAF4-424933CFC925}"/>
          </ac:spMkLst>
        </pc:spChg>
        <pc:grpChg chg="add">
          <ac:chgData name="Jason Nguyen-Duran" userId="fb15e03d0cc07300" providerId="LiveId" clId="{05A96450-D23A-4F3A-B9E0-C1E3E4EBE15A}" dt="2022-02-27T01:55:08.560" v="465" actId="26606"/>
          <ac:grpSpMkLst>
            <pc:docMk/>
            <pc:sldMk cId="1663809469" sldId="266"/>
            <ac:grpSpMk id="9" creationId="{6CC7770B-E4E1-42D6-9437-DAA4A3A9E659}"/>
          </ac:grpSpMkLst>
        </pc:grpChg>
        <pc:grpChg chg="add">
          <ac:chgData name="Jason Nguyen-Duran" userId="fb15e03d0cc07300" providerId="LiveId" clId="{05A96450-D23A-4F3A-B9E0-C1E3E4EBE15A}" dt="2022-02-27T01:55:08.560" v="465" actId="26606"/>
          <ac:grpSpMkLst>
            <pc:docMk/>
            <pc:sldMk cId="1663809469" sldId="266"/>
            <ac:grpSpMk id="20" creationId="{A3F7C935-E41E-4E8D-91DF-D3BAB9521DF0}"/>
          </ac:grpSpMkLst>
        </pc:gr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54518-DA9E-4591-B4BB-5E9DA4C62BAA}"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7C1ED3-EE8E-471B-8EC9-CF93B580D5AB}">
      <dgm:prSet/>
      <dgm:spPr/>
      <dgm:t>
        <a:bodyPr/>
        <a:lstStyle/>
        <a:p>
          <a:pPr>
            <a:defRPr cap="all"/>
          </a:pPr>
          <a:r>
            <a:rPr lang="en-US"/>
            <a:t>pwd and cd ~ are the commands you utilize in order to check what path and directory you are in. These commands are used everyday multiple times a day.</a:t>
          </a:r>
        </a:p>
      </dgm:t>
    </dgm:pt>
    <dgm:pt modelId="{84D59908-9C70-4FDA-B804-8E49CD925FD7}" type="parTrans" cxnId="{8A1D9B22-55D6-4BFE-B92A-C59C6EC9A84F}">
      <dgm:prSet/>
      <dgm:spPr/>
      <dgm:t>
        <a:bodyPr/>
        <a:lstStyle/>
        <a:p>
          <a:endParaRPr lang="en-US"/>
        </a:p>
      </dgm:t>
    </dgm:pt>
    <dgm:pt modelId="{97A0F4C0-AD93-4AF3-80C0-E8D6F20E6893}" type="sibTrans" cxnId="{8A1D9B22-55D6-4BFE-B92A-C59C6EC9A84F}">
      <dgm:prSet/>
      <dgm:spPr/>
      <dgm:t>
        <a:bodyPr/>
        <a:lstStyle/>
        <a:p>
          <a:endParaRPr lang="en-US"/>
        </a:p>
      </dgm:t>
    </dgm:pt>
    <dgm:pt modelId="{D0B9DF73-A3BD-44A3-8D9E-2E171395C5C7}">
      <dgm:prSet/>
      <dgm:spPr/>
      <dgm:t>
        <a:bodyPr/>
        <a:lstStyle/>
        <a:p>
          <a:pPr>
            <a:defRPr cap="all"/>
          </a:pPr>
          <a:r>
            <a:rPr lang="en-US"/>
            <a:t>A relative path and a absolute path. A absolute path starts with a / as a relative path doesn’t start with a special character. Also, an absolute path is a full path from the root location as a relative path is only specific to the current directory.</a:t>
          </a:r>
        </a:p>
      </dgm:t>
    </dgm:pt>
    <dgm:pt modelId="{B4C214B9-CF7C-46A9-8FD0-6367D3BD4F4F}" type="parTrans" cxnId="{7695A101-7BB1-4295-9114-2AB138B089E0}">
      <dgm:prSet/>
      <dgm:spPr/>
      <dgm:t>
        <a:bodyPr/>
        <a:lstStyle/>
        <a:p>
          <a:endParaRPr lang="en-US"/>
        </a:p>
      </dgm:t>
    </dgm:pt>
    <dgm:pt modelId="{B40F4944-96C7-4725-8DA1-DB048600BAD0}" type="sibTrans" cxnId="{7695A101-7BB1-4295-9114-2AB138B089E0}">
      <dgm:prSet/>
      <dgm:spPr/>
      <dgm:t>
        <a:bodyPr/>
        <a:lstStyle/>
        <a:p>
          <a:endParaRPr lang="en-US"/>
        </a:p>
      </dgm:t>
    </dgm:pt>
    <dgm:pt modelId="{51166567-AA89-4ABA-A5F2-67FB4BB9457B}">
      <dgm:prSet/>
      <dgm:spPr/>
      <dgm:t>
        <a:bodyPr/>
        <a:lstStyle/>
        <a:p>
          <a:pPr>
            <a:defRPr cap="all"/>
          </a:pPr>
          <a:r>
            <a:rPr lang="en-US"/>
            <a:t>Creating and using directories in Linux are very crucial because that is how you get around and save files to certain areas. Just like in windows you have folders.</a:t>
          </a:r>
        </a:p>
      </dgm:t>
    </dgm:pt>
    <dgm:pt modelId="{6EE2A02F-E061-4B07-A714-9A870BCDE047}" type="parTrans" cxnId="{AB1B802D-056E-41FE-BFDE-030F54C1CD84}">
      <dgm:prSet/>
      <dgm:spPr/>
      <dgm:t>
        <a:bodyPr/>
        <a:lstStyle/>
        <a:p>
          <a:endParaRPr lang="en-US"/>
        </a:p>
      </dgm:t>
    </dgm:pt>
    <dgm:pt modelId="{19CFAA79-86A2-4D88-BADB-63DDD3FE43BF}" type="sibTrans" cxnId="{AB1B802D-056E-41FE-BFDE-030F54C1CD84}">
      <dgm:prSet/>
      <dgm:spPr/>
      <dgm:t>
        <a:bodyPr/>
        <a:lstStyle/>
        <a:p>
          <a:endParaRPr lang="en-US"/>
        </a:p>
      </dgm:t>
    </dgm:pt>
    <dgm:pt modelId="{A22ADF70-DFC0-4207-B45D-08715C2825CA}" type="pres">
      <dgm:prSet presAssocID="{8F254518-DA9E-4591-B4BB-5E9DA4C62BAA}" presName="root" presStyleCnt="0">
        <dgm:presLayoutVars>
          <dgm:dir/>
          <dgm:resizeHandles val="exact"/>
        </dgm:presLayoutVars>
      </dgm:prSet>
      <dgm:spPr/>
    </dgm:pt>
    <dgm:pt modelId="{3F8EB6DE-9C51-4EC1-8EF2-0EAED82ACA72}" type="pres">
      <dgm:prSet presAssocID="{847C1ED3-EE8E-471B-8EC9-CF93B580D5AB}" presName="compNode" presStyleCnt="0"/>
      <dgm:spPr/>
    </dgm:pt>
    <dgm:pt modelId="{9B222A72-ED58-466C-B00F-EA304D269B0E}" type="pres">
      <dgm:prSet presAssocID="{847C1ED3-EE8E-471B-8EC9-CF93B580D5AB}" presName="iconBgRect" presStyleLbl="bgShp" presStyleIdx="0" presStyleCnt="3"/>
      <dgm:spPr>
        <a:prstGeom prst="round2DiagRect">
          <a:avLst>
            <a:gd name="adj1" fmla="val 29727"/>
            <a:gd name="adj2" fmla="val 0"/>
          </a:avLst>
        </a:prstGeom>
      </dgm:spPr>
    </dgm:pt>
    <dgm:pt modelId="{BDD5589F-B0F6-42FB-BC70-66253B6B56A1}" type="pres">
      <dgm:prSet presAssocID="{847C1ED3-EE8E-471B-8EC9-CF93B580D5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645C6E4F-5E0D-4FA6-97C7-624E30FF39B0}" type="pres">
      <dgm:prSet presAssocID="{847C1ED3-EE8E-471B-8EC9-CF93B580D5AB}" presName="spaceRect" presStyleCnt="0"/>
      <dgm:spPr/>
    </dgm:pt>
    <dgm:pt modelId="{28C49741-C51B-4CB1-8505-48D9E27DA61C}" type="pres">
      <dgm:prSet presAssocID="{847C1ED3-EE8E-471B-8EC9-CF93B580D5AB}" presName="textRect" presStyleLbl="revTx" presStyleIdx="0" presStyleCnt="3">
        <dgm:presLayoutVars>
          <dgm:chMax val="1"/>
          <dgm:chPref val="1"/>
        </dgm:presLayoutVars>
      </dgm:prSet>
      <dgm:spPr/>
    </dgm:pt>
    <dgm:pt modelId="{4B732DD0-EAA8-46DB-AA76-A6EDE8E1347D}" type="pres">
      <dgm:prSet presAssocID="{97A0F4C0-AD93-4AF3-80C0-E8D6F20E6893}" presName="sibTrans" presStyleCnt="0"/>
      <dgm:spPr/>
    </dgm:pt>
    <dgm:pt modelId="{A4629047-D5DD-4132-9C84-5D08678C8537}" type="pres">
      <dgm:prSet presAssocID="{D0B9DF73-A3BD-44A3-8D9E-2E171395C5C7}" presName="compNode" presStyleCnt="0"/>
      <dgm:spPr/>
    </dgm:pt>
    <dgm:pt modelId="{138DD05C-DE0A-4176-903A-9F41197DC4D1}" type="pres">
      <dgm:prSet presAssocID="{D0B9DF73-A3BD-44A3-8D9E-2E171395C5C7}" presName="iconBgRect" presStyleLbl="bgShp" presStyleIdx="1" presStyleCnt="3"/>
      <dgm:spPr>
        <a:prstGeom prst="round2DiagRect">
          <a:avLst>
            <a:gd name="adj1" fmla="val 29727"/>
            <a:gd name="adj2" fmla="val 0"/>
          </a:avLst>
        </a:prstGeom>
      </dgm:spPr>
    </dgm:pt>
    <dgm:pt modelId="{7FC82D91-B260-440D-A9F5-8136123EBCB7}" type="pres">
      <dgm:prSet presAssocID="{D0B9DF73-A3BD-44A3-8D9E-2E171395C5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65A57C15-5F7F-483A-B70C-E8F8FDF55825}" type="pres">
      <dgm:prSet presAssocID="{D0B9DF73-A3BD-44A3-8D9E-2E171395C5C7}" presName="spaceRect" presStyleCnt="0"/>
      <dgm:spPr/>
    </dgm:pt>
    <dgm:pt modelId="{99B69995-7910-4905-A3AC-96D7A23E5BE5}" type="pres">
      <dgm:prSet presAssocID="{D0B9DF73-A3BD-44A3-8D9E-2E171395C5C7}" presName="textRect" presStyleLbl="revTx" presStyleIdx="1" presStyleCnt="3">
        <dgm:presLayoutVars>
          <dgm:chMax val="1"/>
          <dgm:chPref val="1"/>
        </dgm:presLayoutVars>
      </dgm:prSet>
      <dgm:spPr/>
    </dgm:pt>
    <dgm:pt modelId="{68BC78E9-14CC-4392-B79A-EDBBDE0953A0}" type="pres">
      <dgm:prSet presAssocID="{B40F4944-96C7-4725-8DA1-DB048600BAD0}" presName="sibTrans" presStyleCnt="0"/>
      <dgm:spPr/>
    </dgm:pt>
    <dgm:pt modelId="{4828B7CF-1786-467D-9109-9E07F030C758}" type="pres">
      <dgm:prSet presAssocID="{51166567-AA89-4ABA-A5F2-67FB4BB9457B}" presName="compNode" presStyleCnt="0"/>
      <dgm:spPr/>
    </dgm:pt>
    <dgm:pt modelId="{ADB8AD3A-F5BD-40BC-886D-BCD77386CA2C}" type="pres">
      <dgm:prSet presAssocID="{51166567-AA89-4ABA-A5F2-67FB4BB9457B}" presName="iconBgRect" presStyleLbl="bgShp" presStyleIdx="2" presStyleCnt="3"/>
      <dgm:spPr>
        <a:prstGeom prst="round2DiagRect">
          <a:avLst>
            <a:gd name="adj1" fmla="val 29727"/>
            <a:gd name="adj2" fmla="val 0"/>
          </a:avLst>
        </a:prstGeom>
      </dgm:spPr>
    </dgm:pt>
    <dgm:pt modelId="{118F19CC-54EF-4530-B5D5-DF5CBA32417F}" type="pres">
      <dgm:prSet presAssocID="{51166567-AA89-4ABA-A5F2-67FB4BB945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8784B81C-F100-47CA-9770-D55E8445D01B}" type="pres">
      <dgm:prSet presAssocID="{51166567-AA89-4ABA-A5F2-67FB4BB9457B}" presName="spaceRect" presStyleCnt="0"/>
      <dgm:spPr/>
    </dgm:pt>
    <dgm:pt modelId="{307B0937-4291-4446-AACB-715D27A1057B}" type="pres">
      <dgm:prSet presAssocID="{51166567-AA89-4ABA-A5F2-67FB4BB9457B}" presName="textRect" presStyleLbl="revTx" presStyleIdx="2" presStyleCnt="3">
        <dgm:presLayoutVars>
          <dgm:chMax val="1"/>
          <dgm:chPref val="1"/>
        </dgm:presLayoutVars>
      </dgm:prSet>
      <dgm:spPr/>
    </dgm:pt>
  </dgm:ptLst>
  <dgm:cxnLst>
    <dgm:cxn modelId="{7695A101-7BB1-4295-9114-2AB138B089E0}" srcId="{8F254518-DA9E-4591-B4BB-5E9DA4C62BAA}" destId="{D0B9DF73-A3BD-44A3-8D9E-2E171395C5C7}" srcOrd="1" destOrd="0" parTransId="{B4C214B9-CF7C-46A9-8FD0-6367D3BD4F4F}" sibTransId="{B40F4944-96C7-4725-8DA1-DB048600BAD0}"/>
    <dgm:cxn modelId="{DFC0D10F-1FC7-4CB8-B2AE-1087F551B726}" type="presOf" srcId="{847C1ED3-EE8E-471B-8EC9-CF93B580D5AB}" destId="{28C49741-C51B-4CB1-8505-48D9E27DA61C}" srcOrd="0" destOrd="0" presId="urn:microsoft.com/office/officeart/2018/5/layout/IconLeafLabelList"/>
    <dgm:cxn modelId="{8A1D9B22-55D6-4BFE-B92A-C59C6EC9A84F}" srcId="{8F254518-DA9E-4591-B4BB-5E9DA4C62BAA}" destId="{847C1ED3-EE8E-471B-8EC9-CF93B580D5AB}" srcOrd="0" destOrd="0" parTransId="{84D59908-9C70-4FDA-B804-8E49CD925FD7}" sibTransId="{97A0F4C0-AD93-4AF3-80C0-E8D6F20E6893}"/>
    <dgm:cxn modelId="{228FD72C-465C-4280-A2D9-062159A803EA}" type="presOf" srcId="{51166567-AA89-4ABA-A5F2-67FB4BB9457B}" destId="{307B0937-4291-4446-AACB-715D27A1057B}" srcOrd="0" destOrd="0" presId="urn:microsoft.com/office/officeart/2018/5/layout/IconLeafLabelList"/>
    <dgm:cxn modelId="{AB1B802D-056E-41FE-BFDE-030F54C1CD84}" srcId="{8F254518-DA9E-4591-B4BB-5E9DA4C62BAA}" destId="{51166567-AA89-4ABA-A5F2-67FB4BB9457B}" srcOrd="2" destOrd="0" parTransId="{6EE2A02F-E061-4B07-A714-9A870BCDE047}" sibTransId="{19CFAA79-86A2-4D88-BADB-63DDD3FE43BF}"/>
    <dgm:cxn modelId="{86501C9A-5C82-43BC-92E8-7A7B8555DA74}" type="presOf" srcId="{D0B9DF73-A3BD-44A3-8D9E-2E171395C5C7}" destId="{99B69995-7910-4905-A3AC-96D7A23E5BE5}" srcOrd="0" destOrd="0" presId="urn:microsoft.com/office/officeart/2018/5/layout/IconLeafLabelList"/>
    <dgm:cxn modelId="{648D64B4-64D0-476C-B0FC-3C39C615CBCB}" type="presOf" srcId="{8F254518-DA9E-4591-B4BB-5E9DA4C62BAA}" destId="{A22ADF70-DFC0-4207-B45D-08715C2825CA}" srcOrd="0" destOrd="0" presId="urn:microsoft.com/office/officeart/2018/5/layout/IconLeafLabelList"/>
    <dgm:cxn modelId="{2C77B628-F0A1-4F35-80DE-625F2BBE5B5C}" type="presParOf" srcId="{A22ADF70-DFC0-4207-B45D-08715C2825CA}" destId="{3F8EB6DE-9C51-4EC1-8EF2-0EAED82ACA72}" srcOrd="0" destOrd="0" presId="urn:microsoft.com/office/officeart/2018/5/layout/IconLeafLabelList"/>
    <dgm:cxn modelId="{3D484F10-0135-4E0D-BF45-BC97658114B0}" type="presParOf" srcId="{3F8EB6DE-9C51-4EC1-8EF2-0EAED82ACA72}" destId="{9B222A72-ED58-466C-B00F-EA304D269B0E}" srcOrd="0" destOrd="0" presId="urn:microsoft.com/office/officeart/2018/5/layout/IconLeafLabelList"/>
    <dgm:cxn modelId="{51200B29-62F4-441C-BE71-BE5925C81A1B}" type="presParOf" srcId="{3F8EB6DE-9C51-4EC1-8EF2-0EAED82ACA72}" destId="{BDD5589F-B0F6-42FB-BC70-66253B6B56A1}" srcOrd="1" destOrd="0" presId="urn:microsoft.com/office/officeart/2018/5/layout/IconLeafLabelList"/>
    <dgm:cxn modelId="{6BAB8061-EE30-4827-A521-8CEEA0DCBE65}" type="presParOf" srcId="{3F8EB6DE-9C51-4EC1-8EF2-0EAED82ACA72}" destId="{645C6E4F-5E0D-4FA6-97C7-624E30FF39B0}" srcOrd="2" destOrd="0" presId="urn:microsoft.com/office/officeart/2018/5/layout/IconLeafLabelList"/>
    <dgm:cxn modelId="{347B788E-6393-41C9-9DE4-7804A21C7E46}" type="presParOf" srcId="{3F8EB6DE-9C51-4EC1-8EF2-0EAED82ACA72}" destId="{28C49741-C51B-4CB1-8505-48D9E27DA61C}" srcOrd="3" destOrd="0" presId="urn:microsoft.com/office/officeart/2018/5/layout/IconLeafLabelList"/>
    <dgm:cxn modelId="{7E0FF9EA-9B10-4BF8-991C-63F0EFC2C9A7}" type="presParOf" srcId="{A22ADF70-DFC0-4207-B45D-08715C2825CA}" destId="{4B732DD0-EAA8-46DB-AA76-A6EDE8E1347D}" srcOrd="1" destOrd="0" presId="urn:microsoft.com/office/officeart/2018/5/layout/IconLeafLabelList"/>
    <dgm:cxn modelId="{7F82BD07-91F2-4717-AB7E-7F8341426FD7}" type="presParOf" srcId="{A22ADF70-DFC0-4207-B45D-08715C2825CA}" destId="{A4629047-D5DD-4132-9C84-5D08678C8537}" srcOrd="2" destOrd="0" presId="urn:microsoft.com/office/officeart/2018/5/layout/IconLeafLabelList"/>
    <dgm:cxn modelId="{E4611B28-B482-4920-AD47-916A2031BFBD}" type="presParOf" srcId="{A4629047-D5DD-4132-9C84-5D08678C8537}" destId="{138DD05C-DE0A-4176-903A-9F41197DC4D1}" srcOrd="0" destOrd="0" presId="urn:microsoft.com/office/officeart/2018/5/layout/IconLeafLabelList"/>
    <dgm:cxn modelId="{587A4C06-5BE5-4AA8-978B-C0759B795FD5}" type="presParOf" srcId="{A4629047-D5DD-4132-9C84-5D08678C8537}" destId="{7FC82D91-B260-440D-A9F5-8136123EBCB7}" srcOrd="1" destOrd="0" presId="urn:microsoft.com/office/officeart/2018/5/layout/IconLeafLabelList"/>
    <dgm:cxn modelId="{CE3DCEE5-3B02-4552-8A81-D6EEAA23BEBC}" type="presParOf" srcId="{A4629047-D5DD-4132-9C84-5D08678C8537}" destId="{65A57C15-5F7F-483A-B70C-E8F8FDF55825}" srcOrd="2" destOrd="0" presId="urn:microsoft.com/office/officeart/2018/5/layout/IconLeafLabelList"/>
    <dgm:cxn modelId="{F550B04B-5C06-4DCE-9855-F2639E96D975}" type="presParOf" srcId="{A4629047-D5DD-4132-9C84-5D08678C8537}" destId="{99B69995-7910-4905-A3AC-96D7A23E5BE5}" srcOrd="3" destOrd="0" presId="urn:microsoft.com/office/officeart/2018/5/layout/IconLeafLabelList"/>
    <dgm:cxn modelId="{8FF5FDBD-8A95-49A3-BD2E-9DDDC98E45DB}" type="presParOf" srcId="{A22ADF70-DFC0-4207-B45D-08715C2825CA}" destId="{68BC78E9-14CC-4392-B79A-EDBBDE0953A0}" srcOrd="3" destOrd="0" presId="urn:microsoft.com/office/officeart/2018/5/layout/IconLeafLabelList"/>
    <dgm:cxn modelId="{3D8595A9-327E-4786-A406-398D38C6E790}" type="presParOf" srcId="{A22ADF70-DFC0-4207-B45D-08715C2825CA}" destId="{4828B7CF-1786-467D-9109-9E07F030C758}" srcOrd="4" destOrd="0" presId="urn:microsoft.com/office/officeart/2018/5/layout/IconLeafLabelList"/>
    <dgm:cxn modelId="{25AFAB35-ADD9-4762-BCB7-741DD5097C9D}" type="presParOf" srcId="{4828B7CF-1786-467D-9109-9E07F030C758}" destId="{ADB8AD3A-F5BD-40BC-886D-BCD77386CA2C}" srcOrd="0" destOrd="0" presId="urn:microsoft.com/office/officeart/2018/5/layout/IconLeafLabelList"/>
    <dgm:cxn modelId="{B7F616A1-1348-4875-ABF2-20BA95617543}" type="presParOf" srcId="{4828B7CF-1786-467D-9109-9E07F030C758}" destId="{118F19CC-54EF-4530-B5D5-DF5CBA32417F}" srcOrd="1" destOrd="0" presId="urn:microsoft.com/office/officeart/2018/5/layout/IconLeafLabelList"/>
    <dgm:cxn modelId="{96B1192A-5B32-4310-BA1C-C87421E0CA01}" type="presParOf" srcId="{4828B7CF-1786-467D-9109-9E07F030C758}" destId="{8784B81C-F100-47CA-9770-D55E8445D01B}" srcOrd="2" destOrd="0" presId="urn:microsoft.com/office/officeart/2018/5/layout/IconLeafLabelList"/>
    <dgm:cxn modelId="{DCC9C616-2428-43C8-859F-40E30DFF2B0B}" type="presParOf" srcId="{4828B7CF-1786-467D-9109-9E07F030C758}" destId="{307B0937-4291-4446-AACB-715D27A1057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22A72-ED58-466C-B00F-EA304D269B0E}">
      <dsp:nvSpPr>
        <dsp:cNvPr id="0" name=""/>
        <dsp:cNvSpPr/>
      </dsp:nvSpPr>
      <dsp:spPr>
        <a:xfrm>
          <a:off x="310662" y="234335"/>
          <a:ext cx="967183" cy="96718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5589F-B0F6-42FB-BC70-66253B6B56A1}">
      <dsp:nvSpPr>
        <dsp:cNvPr id="0" name=""/>
        <dsp:cNvSpPr/>
      </dsp:nvSpPr>
      <dsp:spPr>
        <a:xfrm>
          <a:off x="516783" y="440456"/>
          <a:ext cx="554941" cy="554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C49741-C51B-4CB1-8505-48D9E27DA61C}">
      <dsp:nvSpPr>
        <dsp:cNvPr id="0" name=""/>
        <dsp:cNvSpPr/>
      </dsp:nvSpPr>
      <dsp:spPr>
        <a:xfrm>
          <a:off x="1480" y="1502773"/>
          <a:ext cx="1585546" cy="163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pwd and cd ~ are the commands you utilize in order to check what path and directory you are in. These commands are used everyday multiple times a day.</a:t>
          </a:r>
        </a:p>
      </dsp:txBody>
      <dsp:txXfrm>
        <a:off x="1480" y="1502773"/>
        <a:ext cx="1585546" cy="1638811"/>
      </dsp:txXfrm>
    </dsp:sp>
    <dsp:sp modelId="{138DD05C-DE0A-4176-903A-9F41197DC4D1}">
      <dsp:nvSpPr>
        <dsp:cNvPr id="0" name=""/>
        <dsp:cNvSpPr/>
      </dsp:nvSpPr>
      <dsp:spPr>
        <a:xfrm>
          <a:off x="2173679" y="234335"/>
          <a:ext cx="967183" cy="96718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82D91-B260-440D-A9F5-8136123EBCB7}">
      <dsp:nvSpPr>
        <dsp:cNvPr id="0" name=""/>
        <dsp:cNvSpPr/>
      </dsp:nvSpPr>
      <dsp:spPr>
        <a:xfrm>
          <a:off x="2379800" y="440456"/>
          <a:ext cx="554941" cy="554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B69995-7910-4905-A3AC-96D7A23E5BE5}">
      <dsp:nvSpPr>
        <dsp:cNvPr id="0" name=""/>
        <dsp:cNvSpPr/>
      </dsp:nvSpPr>
      <dsp:spPr>
        <a:xfrm>
          <a:off x="1864498" y="1502773"/>
          <a:ext cx="1585546" cy="163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 relative path and a absolute path. A absolute path starts with a / as a relative path doesn’t start with a special character. Also, an absolute path is a full path from the root location as a relative path is only specific to the current directory.</a:t>
          </a:r>
        </a:p>
      </dsp:txBody>
      <dsp:txXfrm>
        <a:off x="1864498" y="1502773"/>
        <a:ext cx="1585546" cy="1638811"/>
      </dsp:txXfrm>
    </dsp:sp>
    <dsp:sp modelId="{ADB8AD3A-F5BD-40BC-886D-BCD77386CA2C}">
      <dsp:nvSpPr>
        <dsp:cNvPr id="0" name=""/>
        <dsp:cNvSpPr/>
      </dsp:nvSpPr>
      <dsp:spPr>
        <a:xfrm>
          <a:off x="4036697" y="234335"/>
          <a:ext cx="967183" cy="967183"/>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F19CC-54EF-4530-B5D5-DF5CBA32417F}">
      <dsp:nvSpPr>
        <dsp:cNvPr id="0" name=""/>
        <dsp:cNvSpPr/>
      </dsp:nvSpPr>
      <dsp:spPr>
        <a:xfrm>
          <a:off x="4242818" y="440456"/>
          <a:ext cx="554941" cy="554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7B0937-4291-4446-AACB-715D27A1057B}">
      <dsp:nvSpPr>
        <dsp:cNvPr id="0" name=""/>
        <dsp:cNvSpPr/>
      </dsp:nvSpPr>
      <dsp:spPr>
        <a:xfrm>
          <a:off x="3727515" y="1502773"/>
          <a:ext cx="1585546" cy="163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Creating and using directories in Linux are very crucial because that is how you get around and save files to certain areas. Just like in windows you have folders.</a:t>
          </a:r>
        </a:p>
      </dsp:txBody>
      <dsp:txXfrm>
        <a:off x="3727515" y="1502773"/>
        <a:ext cx="1585546" cy="163881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19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7435F0E-E694-43FF-A227-3B36DD282243}"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170336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66690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9690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32933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6312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319858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68298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225258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50224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35F0E-E694-43FF-A227-3B36DD282243}"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39506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35F0E-E694-43FF-A227-3B36DD282243}"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167391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35F0E-E694-43FF-A227-3B36DD282243}"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59077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35F0E-E694-43FF-A227-3B36DD282243}"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11002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35F0E-E694-43FF-A227-3B36DD282243}"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108407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35F0E-E694-43FF-A227-3B36DD282243}"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180883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35F0E-E694-43FF-A227-3B36DD282243}"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A3BA4-01E6-454B-8063-2462F8337D76}" type="slidenum">
              <a:rPr lang="en-US" smtClean="0"/>
              <a:t>‹#›</a:t>
            </a:fld>
            <a:endParaRPr lang="en-US"/>
          </a:p>
        </p:txBody>
      </p:sp>
    </p:spTree>
    <p:extLst>
      <p:ext uri="{BB962C8B-B14F-4D97-AF65-F5344CB8AC3E}">
        <p14:creationId xmlns:p14="http://schemas.microsoft.com/office/powerpoint/2010/main" val="307301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7435F0E-E694-43FF-A227-3B36DD282243}" type="datetimeFigureOut">
              <a:rPr lang="en-US" smtClean="0"/>
              <a:t>2/26/2022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9FA3BA4-01E6-454B-8063-2462F8337D76}" type="slidenum">
              <a:rPr lang="en-US" smtClean="0"/>
              <a:t>‹#›</a:t>
            </a:fld>
            <a:endParaRPr lang="en-US"/>
          </a:p>
        </p:txBody>
      </p:sp>
    </p:spTree>
    <p:extLst>
      <p:ext uri="{BB962C8B-B14F-4D97-AF65-F5344CB8AC3E}">
        <p14:creationId xmlns:p14="http://schemas.microsoft.com/office/powerpoint/2010/main" val="12725835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101010 data lines to infinity">
            <a:extLst>
              <a:ext uri="{FF2B5EF4-FFF2-40B4-BE49-F238E27FC236}">
                <a16:creationId xmlns:a16="http://schemas.microsoft.com/office/drawing/2014/main" id="{AF254182-9310-4878-A831-5E593499AAF4}"/>
              </a:ext>
            </a:extLst>
          </p:cNvPr>
          <p:cNvPicPr>
            <a:picLocks noChangeAspect="1"/>
          </p:cNvPicPr>
          <p:nvPr/>
        </p:nvPicPr>
        <p:blipFill rotWithShape="1">
          <a:blip r:embed="rId2"/>
          <a:srcRect t="13127"/>
          <a:stretch/>
        </p:blipFill>
        <p:spPr>
          <a:xfrm>
            <a:off x="20" y="10"/>
            <a:ext cx="12191980" cy="6857990"/>
          </a:xfrm>
          <a:prstGeom prst="rect">
            <a:avLst/>
          </a:prstGeom>
        </p:spPr>
      </p:pic>
      <p:sp>
        <p:nvSpPr>
          <p:cNvPr id="2" name="Title 1">
            <a:extLst>
              <a:ext uri="{FF2B5EF4-FFF2-40B4-BE49-F238E27FC236}">
                <a16:creationId xmlns:a16="http://schemas.microsoft.com/office/drawing/2014/main" id="{B6FF4092-583C-439F-A1E1-78BF3C4AFE36}"/>
              </a:ext>
            </a:extLst>
          </p:cNvPr>
          <p:cNvSpPr>
            <a:spLocks noGrp="1"/>
          </p:cNvSpPr>
          <p:nvPr>
            <p:ph type="ctrTitle"/>
          </p:nvPr>
        </p:nvSpPr>
        <p:spPr>
          <a:xfrm>
            <a:off x="8022021" y="3231931"/>
            <a:ext cx="3852041" cy="1834056"/>
          </a:xfrm>
        </p:spPr>
        <p:txBody>
          <a:bodyPr>
            <a:normAutofit/>
          </a:bodyPr>
          <a:lstStyle/>
          <a:p>
            <a:r>
              <a:rPr lang="en-US" sz="4000"/>
              <a:t>Linux basics</a:t>
            </a:r>
          </a:p>
        </p:txBody>
      </p:sp>
      <p:sp>
        <p:nvSpPr>
          <p:cNvPr id="3" name="Subtitle 2">
            <a:extLst>
              <a:ext uri="{FF2B5EF4-FFF2-40B4-BE49-F238E27FC236}">
                <a16:creationId xmlns:a16="http://schemas.microsoft.com/office/drawing/2014/main" id="{E6F943E5-E829-460C-A454-AE0C68C7DB80}"/>
              </a:ext>
            </a:extLst>
          </p:cNvPr>
          <p:cNvSpPr>
            <a:spLocks noGrp="1"/>
          </p:cNvSpPr>
          <p:nvPr>
            <p:ph type="subTitle" idx="1"/>
          </p:nvPr>
        </p:nvSpPr>
        <p:spPr>
          <a:xfrm>
            <a:off x="7782910" y="5242675"/>
            <a:ext cx="4330262" cy="683284"/>
          </a:xfrm>
        </p:spPr>
        <p:txBody>
          <a:bodyPr>
            <a:normAutofit fontScale="92500" lnSpcReduction="20000"/>
          </a:bodyPr>
          <a:lstStyle/>
          <a:p>
            <a:r>
              <a:rPr lang="en-US" sz="1600"/>
              <a:t>By </a:t>
            </a:r>
          </a:p>
          <a:p>
            <a:r>
              <a:rPr lang="en-US" sz="1600"/>
              <a:t>Jason Nguyen-Duran</a:t>
            </a:r>
          </a:p>
          <a:p>
            <a:endParaRPr lang="en-US" sz="1600"/>
          </a:p>
        </p:txBody>
      </p:sp>
    </p:spTree>
    <p:extLst>
      <p:ext uri="{BB962C8B-B14F-4D97-AF65-F5344CB8AC3E}">
        <p14:creationId xmlns:p14="http://schemas.microsoft.com/office/powerpoint/2010/main" val="39292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1C51-E7AB-494D-B8F4-754230A0922A}"/>
              </a:ext>
            </a:extLst>
          </p:cNvPr>
          <p:cNvSpPr>
            <a:spLocks noGrp="1"/>
          </p:cNvSpPr>
          <p:nvPr>
            <p:ph type="title"/>
          </p:nvPr>
        </p:nvSpPr>
        <p:spPr>
          <a:xfrm>
            <a:off x="6234330" y="803325"/>
            <a:ext cx="5314536" cy="1325563"/>
          </a:xfrm>
        </p:spPr>
        <p:txBody>
          <a:bodyPr>
            <a:normAutofit/>
          </a:bodyPr>
          <a:lstStyle/>
          <a:p>
            <a:r>
              <a:rPr lang="en-US" dirty="0"/>
              <a:t>Navigate Linux filesystem </a:t>
            </a:r>
          </a:p>
        </p:txBody>
      </p:sp>
      <p:graphicFrame>
        <p:nvGraphicFramePr>
          <p:cNvPr id="5" name="Content Placeholder 2">
            <a:extLst>
              <a:ext uri="{FF2B5EF4-FFF2-40B4-BE49-F238E27FC236}">
                <a16:creationId xmlns:a16="http://schemas.microsoft.com/office/drawing/2014/main" id="{DF8D61FF-D2E3-4791-A907-1D3E1FA6ACF8}"/>
              </a:ext>
            </a:extLst>
          </p:cNvPr>
          <p:cNvGraphicFramePr>
            <a:graphicFrameLocks noGrp="1"/>
          </p:cNvGraphicFramePr>
          <p:nvPr>
            <p:ph idx="1"/>
            <p:extLst>
              <p:ext uri="{D42A27DB-BD31-4B8C-83A1-F6EECF244321}">
                <p14:modId xmlns:p14="http://schemas.microsoft.com/office/powerpoint/2010/main" val="967890451"/>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934F82C-B4B6-4E63-8929-3AC65A44E9C2}"/>
              </a:ext>
            </a:extLst>
          </p:cNvPr>
          <p:cNvPicPr>
            <a:picLocks noChangeAspect="1"/>
          </p:cNvPicPr>
          <p:nvPr/>
        </p:nvPicPr>
        <p:blipFill rotWithShape="1">
          <a:blip r:embed="rId7"/>
          <a:srcRect l="18764" r="17002"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Tree>
    <p:extLst>
      <p:ext uri="{BB962C8B-B14F-4D97-AF65-F5344CB8AC3E}">
        <p14:creationId xmlns:p14="http://schemas.microsoft.com/office/powerpoint/2010/main" val="22088815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853443"/>
            <a:ext cx="2739435" cy="1885472"/>
          </a:xfrm>
        </p:spPr>
        <p:txBody>
          <a:bodyPr>
            <a:noAutofit/>
          </a:bodyPr>
          <a:lstStyle/>
          <a:p>
            <a:pPr>
              <a:spcAft>
                <a:spcPts val="1200"/>
              </a:spcAft>
            </a:pPr>
            <a:r>
              <a:rPr lang="en-US" sz="4000" dirty="0">
                <a:ea typeface="Times New Roman" panose="02020603050405020304" pitchFamily="18" charset="0"/>
              </a:rPr>
              <a:t>Create/ remove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descr="Text&#10;&#10;Description automatically generated">
            <a:extLst>
              <a:ext uri="{FF2B5EF4-FFF2-40B4-BE49-F238E27FC236}">
                <a16:creationId xmlns:a16="http://schemas.microsoft.com/office/drawing/2014/main" id="{502D6758-9C97-463D-B3E9-82920515B47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241" b="14241"/>
          <a:stretch>
            <a:fillRect/>
          </a:stretch>
        </p:blipFill>
        <p:spPr>
          <a:xfrm>
            <a:off x="3881437" y="693271"/>
            <a:ext cx="7470775" cy="2618340"/>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983831"/>
            <a:ext cx="2739435" cy="1035833"/>
          </a:xfrm>
        </p:spPr>
        <p:txBody>
          <a:bodyPr>
            <a:normAutofit fontScale="55000" lnSpcReduction="20000"/>
          </a:bodyPr>
          <a:lstStyle/>
          <a:p>
            <a:r>
              <a:rPr lang="en-US" sz="2000" dirty="0" err="1"/>
              <a:t>mkdir</a:t>
            </a:r>
            <a:r>
              <a:rPr lang="en-US" sz="2000" dirty="0"/>
              <a:t> command will create a new directory. Use the cd command to go into that directory( followed by name).Add on subs using the </a:t>
            </a:r>
            <a:r>
              <a:rPr lang="en-US" sz="2000" dirty="0" err="1"/>
              <a:t>mkdir</a:t>
            </a:r>
            <a:r>
              <a:rPr lang="en-US" sz="2000" dirty="0"/>
              <a:t> command inside of the desired directory/ file (picture 1)</a:t>
            </a:r>
            <a:endParaRPr lang="en-US" dirty="0"/>
          </a:p>
          <a:p>
            <a:endParaRPr lang="en-US" dirty="0"/>
          </a:p>
        </p:txBody>
      </p:sp>
      <p:pic>
        <p:nvPicPr>
          <p:cNvPr id="5" name="Picture Placeholder 3">
            <a:extLst>
              <a:ext uri="{FF2B5EF4-FFF2-40B4-BE49-F238E27FC236}">
                <a16:creationId xmlns:a16="http://schemas.microsoft.com/office/drawing/2014/main" id="{C927834E-EF13-488B-9FF6-85A8E5E1B8A1}"/>
              </a:ext>
            </a:extLst>
          </p:cNvPr>
          <p:cNvPicPr>
            <a:picLocks noChangeAspect="1"/>
          </p:cNvPicPr>
          <p:nvPr/>
        </p:nvPicPr>
        <p:blipFill>
          <a:blip r:embed="rId3">
            <a:extLst>
              <a:ext uri="{28A0092B-C50C-407E-A947-70E740481C1C}">
                <a14:useLocalDpi xmlns:a14="http://schemas.microsoft.com/office/drawing/2010/main" val="0"/>
              </a:ext>
            </a:extLst>
          </a:blip>
          <a:srcRect t="9489" b="9489"/>
          <a:stretch>
            <a:fillRect/>
          </a:stretch>
        </p:blipFill>
        <p:spPr>
          <a:xfrm>
            <a:off x="3884614" y="3546390"/>
            <a:ext cx="7470775" cy="2865003"/>
          </a:xfrm>
          <a:prstGeom prst="rect">
            <a:avLst/>
          </a:prstGeom>
        </p:spPr>
      </p:pic>
      <p:sp>
        <p:nvSpPr>
          <p:cNvPr id="3" name="TextBox 2">
            <a:extLst>
              <a:ext uri="{FF2B5EF4-FFF2-40B4-BE49-F238E27FC236}">
                <a16:creationId xmlns:a16="http://schemas.microsoft.com/office/drawing/2014/main" id="{64075C85-10DB-47B6-BE57-6FF58CC95C8E}"/>
              </a:ext>
            </a:extLst>
          </p:cNvPr>
          <p:cNvSpPr txBox="1"/>
          <p:nvPr/>
        </p:nvSpPr>
        <p:spPr>
          <a:xfrm>
            <a:off x="765110" y="4142792"/>
            <a:ext cx="2659225" cy="1384995"/>
          </a:xfrm>
          <a:prstGeom prst="rect">
            <a:avLst/>
          </a:prstGeom>
          <a:noFill/>
        </p:spPr>
        <p:txBody>
          <a:bodyPr wrap="square" rtlCol="0">
            <a:spAutoFit/>
          </a:bodyPr>
          <a:lstStyle/>
          <a:p>
            <a:r>
              <a:rPr lang="en-US" sz="1400" dirty="0"/>
              <a:t>Use the </a:t>
            </a:r>
            <a:r>
              <a:rPr lang="en-US" sz="1400" dirty="0" err="1"/>
              <a:t>rmdir</a:t>
            </a:r>
            <a:r>
              <a:rPr lang="en-US" sz="1400" dirty="0"/>
              <a:t> command to delete or remove and files or directories. You can remove specific files or an entire directory with this command.</a:t>
            </a:r>
          </a:p>
          <a:p>
            <a:r>
              <a:rPr lang="en-US" sz="1400" dirty="0"/>
              <a:t>(pic. 2)</a:t>
            </a:r>
          </a:p>
        </p:txBody>
      </p:sp>
    </p:spTree>
    <p:extLst>
      <p:ext uri="{BB962C8B-B14F-4D97-AF65-F5344CB8AC3E}">
        <p14:creationId xmlns:p14="http://schemas.microsoft.com/office/powerpoint/2010/main" val="306461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53443"/>
            <a:ext cx="2739435" cy="1943023"/>
          </a:xfrm>
        </p:spPr>
        <p:txBody>
          <a:bodyPr>
            <a:noAutofit/>
          </a:bodyPr>
          <a:lstStyle/>
          <a:p>
            <a:pPr>
              <a:spcAft>
                <a:spcPts val="1200"/>
              </a:spcAft>
            </a:pPr>
            <a:r>
              <a:rPr lang="en-US" sz="4000" dirty="0">
                <a:ea typeface="Times New Roman" panose="02020603050405020304" pitchFamily="18" charset="0"/>
              </a:rPr>
              <a:t>Locate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descr="A screenshot of a computer&#10;&#10;Description automatically generated">
            <a:extLst>
              <a:ext uri="{FF2B5EF4-FFF2-40B4-BE49-F238E27FC236}">
                <a16:creationId xmlns:a16="http://schemas.microsoft.com/office/drawing/2014/main" id="{009A958D-34BE-42D1-8A0D-6BDC57DBF17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115" b="10115"/>
          <a:stretch>
            <a:fillRect/>
          </a:stretch>
        </p:blipFill>
        <p:spPr>
          <a:xfrm>
            <a:off x="3884613" y="854075"/>
            <a:ext cx="7470775"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2981557"/>
            <a:ext cx="2739435" cy="1173193"/>
          </a:xfrm>
        </p:spPr>
        <p:txBody>
          <a:bodyPr>
            <a:normAutofit fontScale="55000" lnSpcReduction="20000"/>
          </a:bodyPr>
          <a:lstStyle/>
          <a:p>
            <a:r>
              <a:rPr lang="en-US" sz="2000" dirty="0"/>
              <a:t>Locating files or directories using the locate –I or locate –r command. This is a good way to find files that you don’t remember the full name to or to see what has the same names. </a:t>
            </a:r>
            <a:endParaRPr lang="en-US" dirty="0"/>
          </a:p>
        </p:txBody>
      </p:sp>
    </p:spTree>
    <p:extLst>
      <p:ext uri="{BB962C8B-B14F-4D97-AF65-F5344CB8AC3E}">
        <p14:creationId xmlns:p14="http://schemas.microsoft.com/office/powerpoint/2010/main" val="182321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DFCA5-41D0-4BFB-B3B8-DAB718B653E4}"/>
              </a:ext>
            </a:extLst>
          </p:cNvPr>
          <p:cNvSpPr>
            <a:spLocks noGrp="1"/>
          </p:cNvSpPr>
          <p:nvPr>
            <p:ph type="title"/>
          </p:nvPr>
        </p:nvSpPr>
        <p:spPr>
          <a:xfrm>
            <a:off x="7532710" y="620722"/>
            <a:ext cx="3518748" cy="1142462"/>
          </a:xfrm>
        </p:spPr>
        <p:txBody>
          <a:bodyPr vert="horz" lIns="91440" tIns="45720" rIns="91440" bIns="45720" rtlCol="0" anchor="b">
            <a:normAutofit/>
          </a:bodyPr>
          <a:lstStyle/>
          <a:p>
            <a:pPr>
              <a:lnSpc>
                <a:spcPct val="90000"/>
              </a:lnSpc>
            </a:pPr>
            <a:r>
              <a:rPr lang="en-US" sz="2400"/>
              <a:t>                                    Adding users and groups. </a:t>
            </a: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Graphical user interface&#10;&#10;Description automatically generated">
            <a:extLst>
              <a:ext uri="{FF2B5EF4-FFF2-40B4-BE49-F238E27FC236}">
                <a16:creationId xmlns:a16="http://schemas.microsoft.com/office/drawing/2014/main" id="{217B41E6-000B-4805-96BF-D42E4A9F104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69" r="1168" b="-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4" name="Text Placeholder 3">
            <a:extLst>
              <a:ext uri="{FF2B5EF4-FFF2-40B4-BE49-F238E27FC236}">
                <a16:creationId xmlns:a16="http://schemas.microsoft.com/office/drawing/2014/main" id="{4F1FE6DD-E248-4F1F-BD96-C1E634221907}"/>
              </a:ext>
            </a:extLst>
          </p:cNvPr>
          <p:cNvSpPr>
            <a:spLocks noGrp="1"/>
          </p:cNvSpPr>
          <p:nvPr>
            <p:ph type="body" sz="half" idx="2"/>
          </p:nvPr>
        </p:nvSpPr>
        <p:spPr>
          <a:xfrm>
            <a:off x="7532710" y="1822449"/>
            <a:ext cx="3479419" cy="3070226"/>
          </a:xfrm>
        </p:spPr>
        <p:txBody>
          <a:bodyPr vert="horz" lIns="91440" tIns="45720" rIns="91440" bIns="45720" rtlCol="0" anchor="t">
            <a:normAutofit/>
          </a:bodyPr>
          <a:lstStyle/>
          <a:p>
            <a:pPr>
              <a:buFont typeface="Wingdings 3" panose="05040102010807070707" pitchFamily="18" charset="2"/>
              <a:buChar char=""/>
            </a:pPr>
            <a:r>
              <a:rPr lang="en-US" sz="1400"/>
              <a:t>Having multiple users in a workplace can be very helpful. Having multiple users means you can have multiple people work on different task for the same project. Using the sude useradd command is a way to create a new user if you have the right permissions. You can also set groups by using the sudo groupadd command. For each user you can set a password using the sudo passwd command. </a:t>
            </a:r>
          </a:p>
        </p:txBody>
      </p:sp>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048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9F8AD66-CC09-4C8D-94EE-932C3785BD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EE364623-3F66-4AAD-94F8-C053CD4F13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7E37E17-44F9-4E44-8F2F-0E873C68EE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D327A4D-ADCE-482F-9F55-3B64D197A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00A8AB-CDF2-4E93-92C8-2CCB8230B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8EE76C-974C-43A5-806B-47687FCB9B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7AFC72-4E69-422C-A161-E31DCB0CD664}"/>
              </a:ext>
            </a:extLst>
          </p:cNvPr>
          <p:cNvSpPr>
            <a:spLocks noGrp="1"/>
          </p:cNvSpPr>
          <p:nvPr>
            <p:ph type="title"/>
          </p:nvPr>
        </p:nvSpPr>
        <p:spPr>
          <a:xfrm>
            <a:off x="4661860" y="4487332"/>
            <a:ext cx="5627258" cy="1507067"/>
          </a:xfrm>
        </p:spPr>
        <p:txBody>
          <a:bodyPr vert="horz" lIns="91440" tIns="45720" rIns="91440" bIns="45720" rtlCol="0" anchor="ctr">
            <a:normAutofit/>
          </a:bodyPr>
          <a:lstStyle/>
          <a:p>
            <a:r>
              <a:rPr lang="en-US" sz="3600" b="0" i="0"/>
              <a:t>Discover host IP configurations</a:t>
            </a:r>
            <a:endParaRPr lang="en-US" sz="3600"/>
          </a:p>
        </p:txBody>
      </p:sp>
      <p:sp>
        <p:nvSpPr>
          <p:cNvPr id="20"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descr="Text&#10;&#10;Description automatically generated">
            <a:extLst>
              <a:ext uri="{FF2B5EF4-FFF2-40B4-BE49-F238E27FC236}">
                <a16:creationId xmlns:a16="http://schemas.microsoft.com/office/drawing/2014/main" id="{8A8328FF-5C2B-4B67-874F-84F3DE2C13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225" r="6225"/>
          <a:stretch>
            <a:fillRect/>
          </a:stretch>
        </p:blipFill>
        <p:spPr>
          <a:xfrm>
            <a:off x="955049" y="1007945"/>
            <a:ext cx="3021544" cy="2312317"/>
          </a:xfrm>
          <a:prstGeom prst="rect">
            <a:avLst/>
          </a:prstGeom>
        </p:spPr>
      </p:pic>
      <p:pic>
        <p:nvPicPr>
          <p:cNvPr id="6" name="Picture Placeholder 3" descr="Text&#10;&#10;Description automatically generated">
            <a:extLst>
              <a:ext uri="{FF2B5EF4-FFF2-40B4-BE49-F238E27FC236}">
                <a16:creationId xmlns:a16="http://schemas.microsoft.com/office/drawing/2014/main" id="{599E5888-D39B-43A7-B2E7-02E90077033E}"/>
              </a:ext>
            </a:extLst>
          </p:cNvPr>
          <p:cNvPicPr>
            <a:picLocks noChangeAspect="1"/>
          </p:cNvPicPr>
          <p:nvPr/>
        </p:nvPicPr>
        <p:blipFill>
          <a:blip r:embed="rId3">
            <a:extLst>
              <a:ext uri="{28A0092B-C50C-407E-A947-70E740481C1C}">
                <a14:useLocalDpi xmlns:a14="http://schemas.microsoft.com/office/drawing/2010/main" val="0"/>
              </a:ext>
            </a:extLst>
          </a:blip>
          <a:srcRect l="1137" r="1137"/>
          <a:stretch>
            <a:fillRect/>
          </a:stretch>
        </p:blipFill>
        <p:spPr>
          <a:xfrm>
            <a:off x="979245" y="3563552"/>
            <a:ext cx="2971862" cy="2022275"/>
          </a:xfrm>
          <a:prstGeom prst="rect">
            <a:avLst/>
          </a:prstGeom>
        </p:spPr>
      </p:pic>
      <p:sp>
        <p:nvSpPr>
          <p:cNvPr id="4" name="Text Placeholder 3">
            <a:extLst>
              <a:ext uri="{FF2B5EF4-FFF2-40B4-BE49-F238E27FC236}">
                <a16:creationId xmlns:a16="http://schemas.microsoft.com/office/drawing/2014/main" id="{94CA60B0-10E1-46F1-91B6-7F354B6757CB}"/>
              </a:ext>
            </a:extLst>
          </p:cNvPr>
          <p:cNvSpPr>
            <a:spLocks noGrp="1"/>
          </p:cNvSpPr>
          <p:nvPr>
            <p:ph type="body" sz="half" idx="2"/>
          </p:nvPr>
        </p:nvSpPr>
        <p:spPr>
          <a:xfrm>
            <a:off x="4661860" y="685800"/>
            <a:ext cx="6253792" cy="3615267"/>
          </a:xfrm>
        </p:spPr>
        <p:txBody>
          <a:bodyPr vert="horz" lIns="91440" tIns="45720" rIns="91440" bIns="45720" rtlCol="0" anchor="ctr">
            <a:normAutofit/>
          </a:bodyPr>
          <a:lstStyle/>
          <a:p>
            <a:pPr>
              <a:buFont typeface="Wingdings 3" panose="05040102010807070707" pitchFamily="18" charset="2"/>
              <a:buChar char=""/>
            </a:pPr>
            <a:r>
              <a:rPr lang="en-US" dirty="0"/>
              <a:t>Utilize the </a:t>
            </a:r>
            <a:r>
              <a:rPr lang="en-US"/>
              <a:t>ip</a:t>
            </a:r>
            <a:r>
              <a:rPr lang="en-US" dirty="0"/>
              <a:t> </a:t>
            </a:r>
            <a:r>
              <a:rPr lang="en-US"/>
              <a:t>addr</a:t>
            </a:r>
            <a:r>
              <a:rPr lang="en-US" dirty="0"/>
              <a:t> command to display IP addresses, the Ip route to identify the default gateway. Use the ping –c command to check for network connectivity. Use </a:t>
            </a:r>
            <a:r>
              <a:rPr lang="en-US"/>
              <a:t>ip</a:t>
            </a:r>
            <a:r>
              <a:rPr lang="en-US" dirty="0"/>
              <a:t> link command to display network interfaces</a:t>
            </a:r>
            <a:endParaRPr lang="en-US"/>
          </a:p>
          <a:p>
            <a:pPr>
              <a:buFont typeface="Wingdings 3" panose="05040102010807070707" pitchFamily="18" charset="2"/>
              <a:buChar char=""/>
            </a:pPr>
            <a:r>
              <a:rPr lang="en-US" dirty="0"/>
              <a:t> These commands are good to check what network you are on and how the network is running. </a:t>
            </a:r>
            <a:endParaRPr lang="en-US"/>
          </a:p>
        </p:txBody>
      </p:sp>
      <p:grpSp>
        <p:nvGrpSpPr>
          <p:cNvPr id="22" name="Group 21">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80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535A-96B1-44EF-B122-30F4480FB7CF}"/>
              </a:ext>
            </a:extLst>
          </p:cNvPr>
          <p:cNvSpPr>
            <a:spLocks noGrp="1"/>
          </p:cNvSpPr>
          <p:nvPr>
            <p:ph type="title"/>
          </p:nvPr>
        </p:nvSpPr>
        <p:spPr>
          <a:xfrm>
            <a:off x="7532710" y="620722"/>
            <a:ext cx="3518748" cy="1142462"/>
          </a:xfrm>
        </p:spPr>
        <p:txBody>
          <a:bodyPr vert="horz" lIns="91440" tIns="45720" rIns="91440" bIns="45720" rtlCol="0" anchor="b">
            <a:normAutofit/>
          </a:bodyPr>
          <a:lstStyle/>
          <a:p>
            <a:r>
              <a:rPr lang="en-US" dirty="0"/>
              <a:t>Performance monitoring </a:t>
            </a: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3" descr="A screenshot of a computer&#10;&#10;Description automatically generated with medium confidence">
            <a:extLst>
              <a:ext uri="{FF2B5EF4-FFF2-40B4-BE49-F238E27FC236}">
                <a16:creationId xmlns:a16="http://schemas.microsoft.com/office/drawing/2014/main" id="{36D88524-9F0F-4AF4-BD9B-FA85515B7FF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980" r="4975"/>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4" name="Text Placeholder 3">
            <a:extLst>
              <a:ext uri="{FF2B5EF4-FFF2-40B4-BE49-F238E27FC236}">
                <a16:creationId xmlns:a16="http://schemas.microsoft.com/office/drawing/2014/main" id="{24F8EC63-9EC9-4387-8135-4D66945A9696}"/>
              </a:ext>
            </a:extLst>
          </p:cNvPr>
          <p:cNvSpPr>
            <a:spLocks noGrp="1"/>
          </p:cNvSpPr>
          <p:nvPr>
            <p:ph type="body" sz="half" idx="2"/>
          </p:nvPr>
        </p:nvSpPr>
        <p:spPr>
          <a:xfrm>
            <a:off x="7532710" y="1822449"/>
            <a:ext cx="3479419" cy="3070226"/>
          </a:xfrm>
        </p:spPr>
        <p:txBody>
          <a:bodyPr vert="horz" lIns="91440" tIns="45720" rIns="91440" bIns="45720" rtlCol="0" anchor="t">
            <a:normAutofit/>
          </a:bodyPr>
          <a:lstStyle/>
          <a:p>
            <a:pPr>
              <a:lnSpc>
                <a:spcPct val="90000"/>
              </a:lnSpc>
              <a:buFont typeface="Wingdings 3" panose="05040102010807070707" pitchFamily="18" charset="2"/>
              <a:buChar char=""/>
            </a:pPr>
            <a:r>
              <a:rPr lang="en-US" sz="1200"/>
              <a:t>Use the htop command to launch the program that monitors process. You can monitor any app or program within the system in real time by searching for the program. To quickly kill a program, use the 15 SIGTERM command. To monitor accounts and users use the ac command. With this command you can view a daily history (-d) of the user. The lastcomm command will display the last executed command for the user. You can use lastcomm to see a list or go further to see how many times a certain command has been executed. This is a good way to see what all of your users and programs are doing from time to time. This is an example of what a basic monitoring page will look like.</a:t>
            </a:r>
          </a:p>
        </p:txBody>
      </p:sp>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701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0" name="Group 1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1" name="Straight Connector 2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B2347-A2BD-46EA-9E85-A508C6DDEAC3}"/>
              </a:ext>
            </a:extLst>
          </p:cNvPr>
          <p:cNvSpPr>
            <a:spLocks noGrp="1"/>
          </p:cNvSpPr>
          <p:nvPr>
            <p:ph type="title"/>
          </p:nvPr>
        </p:nvSpPr>
        <p:spPr>
          <a:xfrm>
            <a:off x="1834919" y="685800"/>
            <a:ext cx="3705269" cy="5308599"/>
          </a:xfrm>
        </p:spPr>
        <p:txBody>
          <a:bodyPr vert="horz" lIns="91440" tIns="45720" rIns="91440" bIns="45720" rtlCol="0" anchor="ctr">
            <a:normAutofit/>
          </a:bodyPr>
          <a:lstStyle/>
          <a:p>
            <a:r>
              <a:rPr lang="en-US" sz="3200">
                <a:solidFill>
                  <a:srgbClr val="FFFFFF"/>
                </a:solidFill>
              </a:rPr>
              <a:t>In Conclusion</a:t>
            </a:r>
          </a:p>
        </p:txBody>
      </p:sp>
      <p:sp>
        <p:nvSpPr>
          <p:cNvPr id="4" name="Text Placeholder 3">
            <a:extLst>
              <a:ext uri="{FF2B5EF4-FFF2-40B4-BE49-F238E27FC236}">
                <a16:creationId xmlns:a16="http://schemas.microsoft.com/office/drawing/2014/main" id="{5B247E3C-25B2-492B-8A51-6FCA927C137A}"/>
              </a:ext>
            </a:extLst>
          </p:cNvPr>
          <p:cNvSpPr>
            <a:spLocks noGrp="1"/>
          </p:cNvSpPr>
          <p:nvPr>
            <p:ph type="body" sz="half" idx="2"/>
          </p:nvPr>
        </p:nvSpPr>
        <p:spPr>
          <a:xfrm>
            <a:off x="6516553" y="685800"/>
            <a:ext cx="4754563" cy="5410200"/>
          </a:xfrm>
        </p:spPr>
        <p:txBody>
          <a:bodyPr vert="horz" lIns="91440" tIns="45720" rIns="91440" bIns="45720" rtlCol="0" anchor="ctr">
            <a:normAutofit/>
          </a:bodyPr>
          <a:lstStyle/>
          <a:p>
            <a:pPr>
              <a:buFont typeface="Wingdings 3" panose="05040102010807070707" pitchFamily="18" charset="2"/>
              <a:buChar char=""/>
            </a:pPr>
            <a:r>
              <a:rPr lang="en-US">
                <a:solidFill>
                  <a:srgbClr val="FFFFFF"/>
                </a:solidFill>
              </a:rPr>
              <a:t>These are very small examples and pictures of what I have learned in this course. I am confident that I can navigate, troubleshoot, and work in a Linux environment. Even if you can’t remember all of the commands and what they do you can always use compgen commands to list certain commands. </a:t>
            </a:r>
          </a:p>
        </p:txBody>
      </p:sp>
    </p:spTree>
    <p:extLst>
      <p:ext uri="{BB962C8B-B14F-4D97-AF65-F5344CB8AC3E}">
        <p14:creationId xmlns:p14="http://schemas.microsoft.com/office/powerpoint/2010/main" val="166380946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79</TotalTime>
  <Words>586</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Century Gothic</vt:lpstr>
      <vt:lpstr>Wingdings 3</vt:lpstr>
      <vt:lpstr>Slice</vt:lpstr>
      <vt:lpstr>Linux basics</vt:lpstr>
      <vt:lpstr>Navigate Linux filesystem </vt:lpstr>
      <vt:lpstr>Create/ remove directories and files</vt:lpstr>
      <vt:lpstr>Locate directories and files</vt:lpstr>
      <vt:lpstr>                                    Adding users and groups. </vt:lpstr>
      <vt:lpstr>Discover host IP configurations</vt:lpstr>
      <vt:lpstr>Performance monitoring </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basics</dc:title>
  <dc:creator>Jason Nguyen-Duran</dc:creator>
  <cp:lastModifiedBy>Jason Nguyen-Duran</cp:lastModifiedBy>
  <cp:revision>1</cp:revision>
  <dcterms:created xsi:type="dcterms:W3CDTF">2022-02-27T00:35:37Z</dcterms:created>
  <dcterms:modified xsi:type="dcterms:W3CDTF">2022-02-27T01:55:17Z</dcterms:modified>
</cp:coreProperties>
</file>