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7"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66FF9D-3BC1-40CC-A2A1-F71E07AFC5CD}" v="5" dt="2022-06-24T03:15:41.3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96" y="4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Nguyen-Duran" userId="fb15e03d0cc07300" providerId="LiveId" clId="{B566FF9D-3BC1-40CC-A2A1-F71E07AFC5CD}"/>
    <pc:docChg chg="undo custSel addSld delSld modSld">
      <pc:chgData name="Jason Nguyen-Duran" userId="fb15e03d0cc07300" providerId="LiveId" clId="{B566FF9D-3BC1-40CC-A2A1-F71E07AFC5CD}" dt="2022-06-24T03:43:38.764" v="4936" actId="26606"/>
      <pc:docMkLst>
        <pc:docMk/>
      </pc:docMkLst>
      <pc:sldChg chg="addSp modSp new mod modMedia setBg">
        <pc:chgData name="Jason Nguyen-Duran" userId="fb15e03d0cc07300" providerId="LiveId" clId="{B566FF9D-3BC1-40CC-A2A1-F71E07AFC5CD}" dt="2022-06-24T03:42:56.180" v="4934"/>
        <pc:sldMkLst>
          <pc:docMk/>
          <pc:sldMk cId="2249627649" sldId="256"/>
        </pc:sldMkLst>
        <pc:spChg chg="mod">
          <ac:chgData name="Jason Nguyen-Duran" userId="fb15e03d0cc07300" providerId="LiveId" clId="{B566FF9D-3BC1-40CC-A2A1-F71E07AFC5CD}" dt="2022-06-24T03:42:53.719" v="4932" actId="26606"/>
          <ac:spMkLst>
            <pc:docMk/>
            <pc:sldMk cId="2249627649" sldId="256"/>
            <ac:spMk id="2" creationId="{28E5B8A9-93F2-CB25-026D-6297EF556E07}"/>
          </ac:spMkLst>
        </pc:spChg>
        <pc:spChg chg="mod">
          <ac:chgData name="Jason Nguyen-Duran" userId="fb15e03d0cc07300" providerId="LiveId" clId="{B566FF9D-3BC1-40CC-A2A1-F71E07AFC5CD}" dt="2022-06-24T03:42:53.719" v="4932" actId="26606"/>
          <ac:spMkLst>
            <pc:docMk/>
            <pc:sldMk cId="2249627649" sldId="256"/>
            <ac:spMk id="3" creationId="{F1BE8176-5569-F184-D3A5-3C097D04D9EA}"/>
          </ac:spMkLst>
        </pc:spChg>
        <pc:spChg chg="add">
          <ac:chgData name="Jason Nguyen-Duran" userId="fb15e03d0cc07300" providerId="LiveId" clId="{B566FF9D-3BC1-40CC-A2A1-F71E07AFC5CD}" dt="2022-06-24T03:42:53.719" v="4932" actId="26606"/>
          <ac:spMkLst>
            <pc:docMk/>
            <pc:sldMk cId="2249627649" sldId="256"/>
            <ac:spMk id="9" creationId="{C1DD1A8A-57D5-4A81-AD04-532B043C5611}"/>
          </ac:spMkLst>
        </pc:spChg>
        <pc:spChg chg="add">
          <ac:chgData name="Jason Nguyen-Duran" userId="fb15e03d0cc07300" providerId="LiveId" clId="{B566FF9D-3BC1-40CC-A2A1-F71E07AFC5CD}" dt="2022-06-24T03:42:53.719" v="4932" actId="26606"/>
          <ac:spMkLst>
            <pc:docMk/>
            <pc:sldMk cId="2249627649" sldId="256"/>
            <ac:spMk id="11" creationId="{007891EC-4501-44ED-A8C8-B11B6DB767AB}"/>
          </ac:spMkLst>
        </pc:spChg>
        <pc:picChg chg="add mod">
          <ac:chgData name="Jason Nguyen-Duran" userId="fb15e03d0cc07300" providerId="LiveId" clId="{B566FF9D-3BC1-40CC-A2A1-F71E07AFC5CD}" dt="2022-06-24T03:42:56.180" v="4934"/>
          <ac:picMkLst>
            <pc:docMk/>
            <pc:sldMk cId="2249627649" sldId="256"/>
            <ac:picMk id="5" creationId="{A23954E4-AC6C-FB27-7DA9-4419FC054E57}"/>
          </ac:picMkLst>
        </pc:picChg>
      </pc:sldChg>
      <pc:sldChg chg="addSp modSp new mod setBg setClrOvrMap">
        <pc:chgData name="Jason Nguyen-Duran" userId="fb15e03d0cc07300" providerId="LiveId" clId="{B566FF9D-3BC1-40CC-A2A1-F71E07AFC5CD}" dt="2022-06-24T03:42:49.594" v="4931" actId="26606"/>
        <pc:sldMkLst>
          <pc:docMk/>
          <pc:sldMk cId="3525188443" sldId="257"/>
        </pc:sldMkLst>
        <pc:spChg chg="mod">
          <ac:chgData name="Jason Nguyen-Duran" userId="fb15e03d0cc07300" providerId="LiveId" clId="{B566FF9D-3BC1-40CC-A2A1-F71E07AFC5CD}" dt="2022-06-24T03:42:49.594" v="4931" actId="26606"/>
          <ac:spMkLst>
            <pc:docMk/>
            <pc:sldMk cId="3525188443" sldId="257"/>
            <ac:spMk id="2" creationId="{0E64ECCF-2322-2D2B-9B2E-83D7F8D55844}"/>
          </ac:spMkLst>
        </pc:spChg>
        <pc:spChg chg="mod">
          <ac:chgData name="Jason Nguyen-Duran" userId="fb15e03d0cc07300" providerId="LiveId" clId="{B566FF9D-3BC1-40CC-A2A1-F71E07AFC5CD}" dt="2022-06-24T03:42:49.594" v="4931" actId="26606"/>
          <ac:spMkLst>
            <pc:docMk/>
            <pc:sldMk cId="3525188443" sldId="257"/>
            <ac:spMk id="3" creationId="{C72B8984-8707-30A5-FFE3-000ACA3AF140}"/>
          </ac:spMkLst>
        </pc:spChg>
        <pc:spChg chg="add">
          <ac:chgData name="Jason Nguyen-Duran" userId="fb15e03d0cc07300" providerId="LiveId" clId="{B566FF9D-3BC1-40CC-A2A1-F71E07AFC5CD}" dt="2022-06-24T03:42:49.594" v="4931" actId="26606"/>
          <ac:spMkLst>
            <pc:docMk/>
            <pc:sldMk cId="3525188443" sldId="257"/>
            <ac:spMk id="9" creationId="{9B76D444-2756-434F-AE61-96D69830C13E}"/>
          </ac:spMkLst>
        </pc:spChg>
        <pc:picChg chg="add">
          <ac:chgData name="Jason Nguyen-Duran" userId="fb15e03d0cc07300" providerId="LiveId" clId="{B566FF9D-3BC1-40CC-A2A1-F71E07AFC5CD}" dt="2022-06-24T03:42:49.594" v="4931" actId="26606"/>
          <ac:picMkLst>
            <pc:docMk/>
            <pc:sldMk cId="3525188443" sldId="257"/>
            <ac:picMk id="5" creationId="{F4783ED5-D161-155B-F02E-C3D98FA56CED}"/>
          </ac:picMkLst>
        </pc:picChg>
        <pc:cxnChg chg="add">
          <ac:chgData name="Jason Nguyen-Duran" userId="fb15e03d0cc07300" providerId="LiveId" clId="{B566FF9D-3BC1-40CC-A2A1-F71E07AFC5CD}" dt="2022-06-24T03:42:49.594" v="4931" actId="26606"/>
          <ac:cxnSpMkLst>
            <pc:docMk/>
            <pc:sldMk cId="3525188443" sldId="257"/>
            <ac:cxnSpMk id="11" creationId="{EDF5FE34-0A41-407A-8D94-10FCF68F1D0B}"/>
          </ac:cxnSpMkLst>
        </pc:cxnChg>
      </pc:sldChg>
      <pc:sldChg chg="addSp delSp modSp new mod setBg setClrOvrMap">
        <pc:chgData name="Jason Nguyen-Duran" userId="fb15e03d0cc07300" providerId="LiveId" clId="{B566FF9D-3BC1-40CC-A2A1-F71E07AFC5CD}" dt="2022-06-24T02:52:15.108" v="1216" actId="14100"/>
        <pc:sldMkLst>
          <pc:docMk/>
          <pc:sldMk cId="1107353998" sldId="258"/>
        </pc:sldMkLst>
        <pc:spChg chg="mod">
          <ac:chgData name="Jason Nguyen-Duran" userId="fb15e03d0cc07300" providerId="LiveId" clId="{B566FF9D-3BC1-40CC-A2A1-F71E07AFC5CD}" dt="2022-06-24T02:51:56.008" v="1212" actId="26606"/>
          <ac:spMkLst>
            <pc:docMk/>
            <pc:sldMk cId="1107353998" sldId="258"/>
            <ac:spMk id="2" creationId="{64DFB4BF-CBFC-D8A0-D354-0859AD5D3BF1}"/>
          </ac:spMkLst>
        </pc:spChg>
        <pc:spChg chg="mod">
          <ac:chgData name="Jason Nguyen-Duran" userId="fb15e03d0cc07300" providerId="LiveId" clId="{B566FF9D-3BC1-40CC-A2A1-F71E07AFC5CD}" dt="2022-06-24T02:51:56.008" v="1212" actId="26606"/>
          <ac:spMkLst>
            <pc:docMk/>
            <pc:sldMk cId="1107353998" sldId="258"/>
            <ac:spMk id="3" creationId="{DDA31933-4FB1-4FCC-B1AB-4AB0428DF717}"/>
          </ac:spMkLst>
        </pc:spChg>
        <pc:spChg chg="add del">
          <ac:chgData name="Jason Nguyen-Duran" userId="fb15e03d0cc07300" providerId="LiveId" clId="{B566FF9D-3BC1-40CC-A2A1-F71E07AFC5CD}" dt="2022-06-24T02:51:45.993" v="1209" actId="26606"/>
          <ac:spMkLst>
            <pc:docMk/>
            <pc:sldMk cId="1107353998" sldId="258"/>
            <ac:spMk id="9" creationId="{EE1FC7B4-E4A7-4452-B413-1A623E3A7230}"/>
          </ac:spMkLst>
        </pc:spChg>
        <pc:spChg chg="add del">
          <ac:chgData name="Jason Nguyen-Duran" userId="fb15e03d0cc07300" providerId="LiveId" clId="{B566FF9D-3BC1-40CC-A2A1-F71E07AFC5CD}" dt="2022-06-24T02:51:45.993" v="1209" actId="26606"/>
          <ac:spMkLst>
            <pc:docMk/>
            <pc:sldMk cId="1107353998" sldId="258"/>
            <ac:spMk id="11" creationId="{E0709AF0-24F0-4486-B189-BE6386BDB198}"/>
          </ac:spMkLst>
        </pc:spChg>
        <pc:spChg chg="add del">
          <ac:chgData name="Jason Nguyen-Duran" userId="fb15e03d0cc07300" providerId="LiveId" clId="{B566FF9D-3BC1-40CC-A2A1-F71E07AFC5CD}" dt="2022-06-24T02:51:45.993" v="1209" actId="26606"/>
          <ac:spMkLst>
            <pc:docMk/>
            <pc:sldMk cId="1107353998" sldId="258"/>
            <ac:spMk id="13" creationId="{FBE3B62F-5853-4A3C-B050-6186351A7176}"/>
          </ac:spMkLst>
        </pc:spChg>
        <pc:spChg chg="add del">
          <ac:chgData name="Jason Nguyen-Duran" userId="fb15e03d0cc07300" providerId="LiveId" clId="{B566FF9D-3BC1-40CC-A2A1-F71E07AFC5CD}" dt="2022-06-24T02:51:56.008" v="1212" actId="26606"/>
          <ac:spMkLst>
            <pc:docMk/>
            <pc:sldMk cId="1107353998" sldId="258"/>
            <ac:spMk id="18" creationId="{68A4132F-DEC6-4332-A00C-A11AD4519B6C}"/>
          </ac:spMkLst>
        </pc:spChg>
        <pc:spChg chg="add del">
          <ac:chgData name="Jason Nguyen-Duran" userId="fb15e03d0cc07300" providerId="LiveId" clId="{B566FF9D-3BC1-40CC-A2A1-F71E07AFC5CD}" dt="2022-06-24T02:51:56.008" v="1212" actId="26606"/>
          <ac:spMkLst>
            <pc:docMk/>
            <pc:sldMk cId="1107353998" sldId="258"/>
            <ac:spMk id="20" creationId="{9B38642C-62C4-4E31-A5D3-BB1DD8CA3942}"/>
          </ac:spMkLst>
        </pc:spChg>
        <pc:spChg chg="add del">
          <ac:chgData name="Jason Nguyen-Duran" userId="fb15e03d0cc07300" providerId="LiveId" clId="{B566FF9D-3BC1-40CC-A2A1-F71E07AFC5CD}" dt="2022-06-24T02:51:56.008" v="1212" actId="26606"/>
          <ac:spMkLst>
            <pc:docMk/>
            <pc:sldMk cId="1107353998" sldId="258"/>
            <ac:spMk id="22" creationId="{A9F66240-8C38-4069-A5C9-2D3FCD97EDAD}"/>
          </ac:spMkLst>
        </pc:spChg>
        <pc:spChg chg="add">
          <ac:chgData name="Jason Nguyen-Duran" userId="fb15e03d0cc07300" providerId="LiveId" clId="{B566FF9D-3BC1-40CC-A2A1-F71E07AFC5CD}" dt="2022-06-24T02:51:56.008" v="1212" actId="26606"/>
          <ac:spMkLst>
            <pc:docMk/>
            <pc:sldMk cId="1107353998" sldId="258"/>
            <ac:spMk id="27" creationId="{C62225A2-D3F0-45D1-9C47-B10375316553}"/>
          </ac:spMkLst>
        </pc:spChg>
        <pc:spChg chg="add">
          <ac:chgData name="Jason Nguyen-Duran" userId="fb15e03d0cc07300" providerId="LiveId" clId="{B566FF9D-3BC1-40CC-A2A1-F71E07AFC5CD}" dt="2022-06-24T02:51:56.008" v="1212" actId="26606"/>
          <ac:spMkLst>
            <pc:docMk/>
            <pc:sldMk cId="1107353998" sldId="258"/>
            <ac:spMk id="29" creationId="{1B9FBFA8-6AF4-4091-9C8B-DEC6D89338F0}"/>
          </ac:spMkLst>
        </pc:spChg>
        <pc:picChg chg="add mod ord">
          <ac:chgData name="Jason Nguyen-Duran" userId="fb15e03d0cc07300" providerId="LiveId" clId="{B566FF9D-3BC1-40CC-A2A1-F71E07AFC5CD}" dt="2022-06-24T02:52:09.972" v="1215" actId="14100"/>
          <ac:picMkLst>
            <pc:docMk/>
            <pc:sldMk cId="1107353998" sldId="258"/>
            <ac:picMk id="4" creationId="{A47E1738-B5B5-5552-56A0-8B4435A7DFB1}"/>
          </ac:picMkLst>
        </pc:picChg>
        <pc:picChg chg="add mod">
          <ac:chgData name="Jason Nguyen-Duran" userId="fb15e03d0cc07300" providerId="LiveId" clId="{B566FF9D-3BC1-40CC-A2A1-F71E07AFC5CD}" dt="2022-06-24T02:52:15.108" v="1216" actId="14100"/>
          <ac:picMkLst>
            <pc:docMk/>
            <pc:sldMk cId="1107353998" sldId="258"/>
            <ac:picMk id="8" creationId="{7ED7E49B-5B6C-DB1D-90D4-6418BE05246E}"/>
          </ac:picMkLst>
        </pc:picChg>
      </pc:sldChg>
      <pc:sldChg chg="addSp modSp new mod setBg">
        <pc:chgData name="Jason Nguyen-Duran" userId="fb15e03d0cc07300" providerId="LiveId" clId="{B566FF9D-3BC1-40CC-A2A1-F71E07AFC5CD}" dt="2022-06-24T02:59:17.854" v="1739" actId="26606"/>
        <pc:sldMkLst>
          <pc:docMk/>
          <pc:sldMk cId="1505641570" sldId="259"/>
        </pc:sldMkLst>
        <pc:spChg chg="mod">
          <ac:chgData name="Jason Nguyen-Duran" userId="fb15e03d0cc07300" providerId="LiveId" clId="{B566FF9D-3BC1-40CC-A2A1-F71E07AFC5CD}" dt="2022-06-24T02:59:17.854" v="1739" actId="26606"/>
          <ac:spMkLst>
            <pc:docMk/>
            <pc:sldMk cId="1505641570" sldId="259"/>
            <ac:spMk id="2" creationId="{0D3FE9FE-7B4E-9143-FED0-4A756B5C02D4}"/>
          </ac:spMkLst>
        </pc:spChg>
        <pc:spChg chg="mod">
          <ac:chgData name="Jason Nguyen-Duran" userId="fb15e03d0cc07300" providerId="LiveId" clId="{B566FF9D-3BC1-40CC-A2A1-F71E07AFC5CD}" dt="2022-06-24T02:59:17.854" v="1739" actId="26606"/>
          <ac:spMkLst>
            <pc:docMk/>
            <pc:sldMk cId="1505641570" sldId="259"/>
            <ac:spMk id="3" creationId="{25C19C61-FF5C-3633-9A00-AF05325CEE23}"/>
          </ac:spMkLst>
        </pc:spChg>
        <pc:spChg chg="add">
          <ac:chgData name="Jason Nguyen-Duran" userId="fb15e03d0cc07300" providerId="LiveId" clId="{B566FF9D-3BC1-40CC-A2A1-F71E07AFC5CD}" dt="2022-06-24T02:59:17.854" v="1739" actId="26606"/>
          <ac:spMkLst>
            <pc:docMk/>
            <pc:sldMk cId="1505641570" sldId="259"/>
            <ac:spMk id="9" creationId="{CEB41C5C-0F34-4DDA-9D7C-5E717F35F60C}"/>
          </ac:spMkLst>
        </pc:spChg>
        <pc:picChg chg="add mod">
          <ac:chgData name="Jason Nguyen-Duran" userId="fb15e03d0cc07300" providerId="LiveId" clId="{B566FF9D-3BC1-40CC-A2A1-F71E07AFC5CD}" dt="2022-06-24T02:59:17.854" v="1739" actId="26606"/>
          <ac:picMkLst>
            <pc:docMk/>
            <pc:sldMk cId="1505641570" sldId="259"/>
            <ac:picMk id="4" creationId="{FB18E810-1A23-1759-C823-CDF40AF494BE}"/>
          </ac:picMkLst>
        </pc:picChg>
        <pc:cxnChg chg="add">
          <ac:chgData name="Jason Nguyen-Duran" userId="fb15e03d0cc07300" providerId="LiveId" clId="{B566FF9D-3BC1-40CC-A2A1-F71E07AFC5CD}" dt="2022-06-24T02:59:17.854" v="1739" actId="26606"/>
          <ac:cxnSpMkLst>
            <pc:docMk/>
            <pc:sldMk cId="1505641570" sldId="259"/>
            <ac:cxnSpMk id="11" creationId="{57E1E5E6-F385-4E9C-B201-BA5BDE5CAD52}"/>
          </ac:cxnSpMkLst>
        </pc:cxnChg>
      </pc:sldChg>
      <pc:sldChg chg="addSp delSp modSp new mod setBg setClrOvrMap">
        <pc:chgData name="Jason Nguyen-Duran" userId="fb15e03d0cc07300" providerId="LiveId" clId="{B566FF9D-3BC1-40CC-A2A1-F71E07AFC5CD}" dt="2022-06-24T03:12:11.862" v="2412" actId="33524"/>
        <pc:sldMkLst>
          <pc:docMk/>
          <pc:sldMk cId="674445416" sldId="260"/>
        </pc:sldMkLst>
        <pc:spChg chg="mod">
          <ac:chgData name="Jason Nguyen-Duran" userId="fb15e03d0cc07300" providerId="LiveId" clId="{B566FF9D-3BC1-40CC-A2A1-F71E07AFC5CD}" dt="2022-06-24T03:11:24.570" v="2396" actId="26606"/>
          <ac:spMkLst>
            <pc:docMk/>
            <pc:sldMk cId="674445416" sldId="260"/>
            <ac:spMk id="2" creationId="{6C3F9FE4-FA16-7D0C-70FB-06ACDAC764BE}"/>
          </ac:spMkLst>
        </pc:spChg>
        <pc:spChg chg="mod ord">
          <ac:chgData name="Jason Nguyen-Duran" userId="fb15e03d0cc07300" providerId="LiveId" clId="{B566FF9D-3BC1-40CC-A2A1-F71E07AFC5CD}" dt="2022-06-24T03:12:11.862" v="2412" actId="33524"/>
          <ac:spMkLst>
            <pc:docMk/>
            <pc:sldMk cId="674445416" sldId="260"/>
            <ac:spMk id="3" creationId="{D42F8B6C-9E38-FD18-1F12-F6ED3E3DA8E4}"/>
          </ac:spMkLst>
        </pc:spChg>
        <pc:spChg chg="add del">
          <ac:chgData name="Jason Nguyen-Duran" userId="fb15e03d0cc07300" providerId="LiveId" clId="{B566FF9D-3BC1-40CC-A2A1-F71E07AFC5CD}" dt="2022-06-24T03:11:24.552" v="2395" actId="26606"/>
          <ac:spMkLst>
            <pc:docMk/>
            <pc:sldMk cId="674445416" sldId="260"/>
            <ac:spMk id="1031" creationId="{56C20283-73E0-40EC-8AD8-057F581F64C2}"/>
          </ac:spMkLst>
        </pc:spChg>
        <pc:spChg chg="add del">
          <ac:chgData name="Jason Nguyen-Duran" userId="fb15e03d0cc07300" providerId="LiveId" clId="{B566FF9D-3BC1-40CC-A2A1-F71E07AFC5CD}" dt="2022-06-24T03:11:24.552" v="2395" actId="26606"/>
          <ac:spMkLst>
            <pc:docMk/>
            <pc:sldMk cId="674445416" sldId="260"/>
            <ac:spMk id="1033" creationId="{3FCC729B-E528-40C3-82D3-BA4375575E87}"/>
          </ac:spMkLst>
        </pc:spChg>
        <pc:spChg chg="add del">
          <ac:chgData name="Jason Nguyen-Duran" userId="fb15e03d0cc07300" providerId="LiveId" clId="{B566FF9D-3BC1-40CC-A2A1-F71E07AFC5CD}" dt="2022-06-24T03:11:24.552" v="2395" actId="26606"/>
          <ac:spMkLst>
            <pc:docMk/>
            <pc:sldMk cId="674445416" sldId="260"/>
            <ac:spMk id="1035" creationId="{58F1FB8D-1842-4A04-998D-6CF047AB2790}"/>
          </ac:spMkLst>
        </pc:spChg>
        <pc:spChg chg="add">
          <ac:chgData name="Jason Nguyen-Duran" userId="fb15e03d0cc07300" providerId="LiveId" clId="{B566FF9D-3BC1-40CC-A2A1-F71E07AFC5CD}" dt="2022-06-24T03:11:24.570" v="2396" actId="26606"/>
          <ac:spMkLst>
            <pc:docMk/>
            <pc:sldMk cId="674445416" sldId="260"/>
            <ac:spMk id="1037" creationId="{B0792D4F-247E-46FE-85FC-881DEFA41D94}"/>
          </ac:spMkLst>
        </pc:spChg>
        <pc:picChg chg="add mod">
          <ac:chgData name="Jason Nguyen-Duran" userId="fb15e03d0cc07300" providerId="LiveId" clId="{B566FF9D-3BC1-40CC-A2A1-F71E07AFC5CD}" dt="2022-06-24T03:11:24.570" v="2396" actId="26606"/>
          <ac:picMkLst>
            <pc:docMk/>
            <pc:sldMk cId="674445416" sldId="260"/>
            <ac:picMk id="1026" creationId="{6BA917AE-0069-EBFD-13B5-71CAFF1C0BDE}"/>
          </ac:picMkLst>
        </pc:picChg>
        <pc:cxnChg chg="add">
          <ac:chgData name="Jason Nguyen-Duran" userId="fb15e03d0cc07300" providerId="LiveId" clId="{B566FF9D-3BC1-40CC-A2A1-F71E07AFC5CD}" dt="2022-06-24T03:11:24.570" v="2396" actId="26606"/>
          <ac:cxnSpMkLst>
            <pc:docMk/>
            <pc:sldMk cId="674445416" sldId="260"/>
            <ac:cxnSpMk id="1038" creationId="{749A7284-D010-4ACB-A08A-FC3C3689B5EB}"/>
          </ac:cxnSpMkLst>
        </pc:cxnChg>
      </pc:sldChg>
      <pc:sldChg chg="addSp modSp new mod setBg setClrOvrMap">
        <pc:chgData name="Jason Nguyen-Duran" userId="fb15e03d0cc07300" providerId="LiveId" clId="{B566FF9D-3BC1-40CC-A2A1-F71E07AFC5CD}" dt="2022-06-24T03:17:46.604" v="2916" actId="20577"/>
        <pc:sldMkLst>
          <pc:docMk/>
          <pc:sldMk cId="1679012821" sldId="261"/>
        </pc:sldMkLst>
        <pc:spChg chg="mod">
          <ac:chgData name="Jason Nguyen-Duran" userId="fb15e03d0cc07300" providerId="LiveId" clId="{B566FF9D-3BC1-40CC-A2A1-F71E07AFC5CD}" dt="2022-06-24T03:15:43.975" v="2740" actId="26606"/>
          <ac:spMkLst>
            <pc:docMk/>
            <pc:sldMk cId="1679012821" sldId="261"/>
            <ac:spMk id="2" creationId="{E1232282-B21B-958A-B579-CA8E0054C12C}"/>
          </ac:spMkLst>
        </pc:spChg>
        <pc:spChg chg="mod">
          <ac:chgData name="Jason Nguyen-Duran" userId="fb15e03d0cc07300" providerId="LiveId" clId="{B566FF9D-3BC1-40CC-A2A1-F71E07AFC5CD}" dt="2022-06-24T03:17:46.604" v="2916" actId="20577"/>
          <ac:spMkLst>
            <pc:docMk/>
            <pc:sldMk cId="1679012821" sldId="261"/>
            <ac:spMk id="3" creationId="{AB0648F5-E0F7-E16F-64B6-F8A735785350}"/>
          </ac:spMkLst>
        </pc:spChg>
        <pc:spChg chg="add">
          <ac:chgData name="Jason Nguyen-Duran" userId="fb15e03d0cc07300" providerId="LiveId" clId="{B566FF9D-3BC1-40CC-A2A1-F71E07AFC5CD}" dt="2022-06-24T03:15:43.975" v="2740" actId="26606"/>
          <ac:spMkLst>
            <pc:docMk/>
            <pc:sldMk cId="1679012821" sldId="261"/>
            <ac:spMk id="9" creationId="{B0792D4F-247E-46FE-85FC-881DEFA41D94}"/>
          </ac:spMkLst>
        </pc:spChg>
        <pc:picChg chg="add mod">
          <ac:chgData name="Jason Nguyen-Duran" userId="fb15e03d0cc07300" providerId="LiveId" clId="{B566FF9D-3BC1-40CC-A2A1-F71E07AFC5CD}" dt="2022-06-24T03:15:43.975" v="2740" actId="26606"/>
          <ac:picMkLst>
            <pc:docMk/>
            <pc:sldMk cId="1679012821" sldId="261"/>
            <ac:picMk id="4" creationId="{C22C48BA-AD98-48AD-95F6-DBA66B22A194}"/>
          </ac:picMkLst>
        </pc:picChg>
        <pc:cxnChg chg="add">
          <ac:chgData name="Jason Nguyen-Duran" userId="fb15e03d0cc07300" providerId="LiveId" clId="{B566FF9D-3BC1-40CC-A2A1-F71E07AFC5CD}" dt="2022-06-24T03:15:43.975" v="2740" actId="26606"/>
          <ac:cxnSpMkLst>
            <pc:docMk/>
            <pc:sldMk cId="1679012821" sldId="261"/>
            <ac:cxnSpMk id="11" creationId="{749A7284-D010-4ACB-A08A-FC3C3689B5EB}"/>
          </ac:cxnSpMkLst>
        </pc:cxnChg>
      </pc:sldChg>
      <pc:sldChg chg="addSp delSp modSp new mod setBg setClrOvrMap">
        <pc:chgData name="Jason Nguyen-Duran" userId="fb15e03d0cc07300" providerId="LiveId" clId="{B566FF9D-3BC1-40CC-A2A1-F71E07AFC5CD}" dt="2022-06-24T03:43:38.764" v="4936" actId="26606"/>
        <pc:sldMkLst>
          <pc:docMk/>
          <pc:sldMk cId="1076723197" sldId="262"/>
        </pc:sldMkLst>
        <pc:spChg chg="mod">
          <ac:chgData name="Jason Nguyen-Duran" userId="fb15e03d0cc07300" providerId="LiveId" clId="{B566FF9D-3BC1-40CC-A2A1-F71E07AFC5CD}" dt="2022-06-24T03:43:38.764" v="4936" actId="26606"/>
          <ac:spMkLst>
            <pc:docMk/>
            <pc:sldMk cId="1076723197" sldId="262"/>
            <ac:spMk id="2" creationId="{C7FC3A89-9FB7-9C3E-FE5A-932F058E16E9}"/>
          </ac:spMkLst>
        </pc:spChg>
        <pc:spChg chg="del mod">
          <ac:chgData name="Jason Nguyen-Duran" userId="fb15e03d0cc07300" providerId="LiveId" clId="{B566FF9D-3BC1-40CC-A2A1-F71E07AFC5CD}" dt="2022-06-24T03:43:38.764" v="4936" actId="26606"/>
          <ac:spMkLst>
            <pc:docMk/>
            <pc:sldMk cId="1076723197" sldId="262"/>
            <ac:spMk id="3" creationId="{252281EB-1E5D-3EBC-6E39-62D88C3ABF3A}"/>
          </ac:spMkLst>
        </pc:spChg>
        <pc:spChg chg="add del">
          <ac:chgData name="Jason Nguyen-Duran" userId="fb15e03d0cc07300" providerId="LiveId" clId="{B566FF9D-3BC1-40CC-A2A1-F71E07AFC5CD}" dt="2022-06-24T03:26:17.849" v="3478" actId="26606"/>
          <ac:spMkLst>
            <pc:docMk/>
            <pc:sldMk cId="1076723197" sldId="262"/>
            <ac:spMk id="8" creationId="{4E65CDE2-194C-4A17-9E3C-017E8A8970E2}"/>
          </ac:spMkLst>
        </pc:spChg>
        <pc:spChg chg="add del">
          <ac:chgData name="Jason Nguyen-Duran" userId="fb15e03d0cc07300" providerId="LiveId" clId="{B566FF9D-3BC1-40CC-A2A1-F71E07AFC5CD}" dt="2022-06-24T03:43:38.764" v="4936" actId="26606"/>
          <ac:spMkLst>
            <pc:docMk/>
            <pc:sldMk cId="1076723197" sldId="262"/>
            <ac:spMk id="12" creationId="{AD72D4D1-076F-49D3-9889-EFC4F6D7CA66}"/>
          </ac:spMkLst>
        </pc:spChg>
        <pc:spChg chg="add">
          <ac:chgData name="Jason Nguyen-Duran" userId="fb15e03d0cc07300" providerId="LiveId" clId="{B566FF9D-3BC1-40CC-A2A1-F71E07AFC5CD}" dt="2022-06-24T03:43:38.764" v="4936" actId="26606"/>
          <ac:spMkLst>
            <pc:docMk/>
            <pc:sldMk cId="1076723197" sldId="262"/>
            <ac:spMk id="20" creationId="{CF62D2A7-8207-488C-9F46-316BA81A16C8}"/>
          </ac:spMkLst>
        </pc:spChg>
        <pc:graphicFrameChg chg="add">
          <ac:chgData name="Jason Nguyen-Duran" userId="fb15e03d0cc07300" providerId="LiveId" clId="{B566FF9D-3BC1-40CC-A2A1-F71E07AFC5CD}" dt="2022-06-24T03:43:38.764" v="4936" actId="26606"/>
          <ac:graphicFrameMkLst>
            <pc:docMk/>
            <pc:sldMk cId="1076723197" sldId="262"/>
            <ac:graphicFrameMk id="15" creationId="{77025A23-DEF4-2138-EDC2-9D911DC3EA90}"/>
          </ac:graphicFrameMkLst>
        </pc:graphicFrameChg>
        <pc:picChg chg="add">
          <ac:chgData name="Jason Nguyen-Duran" userId="fb15e03d0cc07300" providerId="LiveId" clId="{B566FF9D-3BC1-40CC-A2A1-F71E07AFC5CD}" dt="2022-06-24T03:43:38.764" v="4936" actId="26606"/>
          <ac:picMkLst>
            <pc:docMk/>
            <pc:sldMk cId="1076723197" sldId="262"/>
            <ac:picMk id="16" creationId="{60019EC4-DE5B-AD80-9CCF-BE641133E16F}"/>
          </ac:picMkLst>
        </pc:picChg>
        <pc:cxnChg chg="add del">
          <ac:chgData name="Jason Nguyen-Duran" userId="fb15e03d0cc07300" providerId="LiveId" clId="{B566FF9D-3BC1-40CC-A2A1-F71E07AFC5CD}" dt="2022-06-24T03:26:17.849" v="3478" actId="26606"/>
          <ac:cxnSpMkLst>
            <pc:docMk/>
            <pc:sldMk cId="1076723197" sldId="262"/>
            <ac:cxnSpMk id="10" creationId="{F2AE495E-2AAF-4BC1-87A5-331009D82896}"/>
          </ac:cxnSpMkLst>
        </pc:cxnChg>
        <pc:cxnChg chg="add del">
          <ac:chgData name="Jason Nguyen-Duran" userId="fb15e03d0cc07300" providerId="LiveId" clId="{B566FF9D-3BC1-40CC-A2A1-F71E07AFC5CD}" dt="2022-06-24T03:43:38.764" v="4936" actId="26606"/>
          <ac:cxnSpMkLst>
            <pc:docMk/>
            <pc:sldMk cId="1076723197" sldId="262"/>
            <ac:cxnSpMk id="13" creationId="{2D72A2C9-F3CA-4216-8BAD-FA4C970C3C4E}"/>
          </ac:cxnSpMkLst>
        </pc:cxnChg>
      </pc:sldChg>
      <pc:sldChg chg="modSp new del mod">
        <pc:chgData name="Jason Nguyen-Duran" userId="fb15e03d0cc07300" providerId="LiveId" clId="{B566FF9D-3BC1-40CC-A2A1-F71E07AFC5CD}" dt="2022-06-24T03:28:37.570" v="3546" actId="2696"/>
        <pc:sldMkLst>
          <pc:docMk/>
          <pc:sldMk cId="244403491" sldId="263"/>
        </pc:sldMkLst>
        <pc:spChg chg="mod">
          <ac:chgData name="Jason Nguyen-Duran" userId="fb15e03d0cc07300" providerId="LiveId" clId="{B566FF9D-3BC1-40CC-A2A1-F71E07AFC5CD}" dt="2022-06-24T03:27:31.436" v="3480"/>
          <ac:spMkLst>
            <pc:docMk/>
            <pc:sldMk cId="244403491" sldId="263"/>
            <ac:spMk id="3" creationId="{EE17B307-3EFA-3BBB-8C31-180A295C4CFC}"/>
          </ac:spMkLst>
        </pc:spChg>
      </pc:sldChg>
      <pc:sldChg chg="new del">
        <pc:chgData name="Jason Nguyen-Duran" userId="fb15e03d0cc07300" providerId="LiveId" clId="{B566FF9D-3BC1-40CC-A2A1-F71E07AFC5CD}" dt="2022-06-24T03:28:34.069" v="3545" actId="2696"/>
        <pc:sldMkLst>
          <pc:docMk/>
          <pc:sldMk cId="3887859156" sldId="264"/>
        </pc:sldMkLst>
      </pc:sldChg>
      <pc:sldChg chg="addSp modSp new mod setBg setClrOvrMap">
        <pc:chgData name="Jason Nguyen-Duran" userId="fb15e03d0cc07300" providerId="LiveId" clId="{B566FF9D-3BC1-40CC-A2A1-F71E07AFC5CD}" dt="2022-06-24T03:42:43.417" v="4930" actId="26606"/>
        <pc:sldMkLst>
          <pc:docMk/>
          <pc:sldMk cId="2939671445" sldId="265"/>
        </pc:sldMkLst>
        <pc:spChg chg="mod">
          <ac:chgData name="Jason Nguyen-Duran" userId="fb15e03d0cc07300" providerId="LiveId" clId="{B566FF9D-3BC1-40CC-A2A1-F71E07AFC5CD}" dt="2022-06-24T03:42:43.417" v="4930" actId="26606"/>
          <ac:spMkLst>
            <pc:docMk/>
            <pc:sldMk cId="2939671445" sldId="265"/>
            <ac:spMk id="2" creationId="{0F19CDDF-B52C-B65E-A24A-6548C053F800}"/>
          </ac:spMkLst>
        </pc:spChg>
        <pc:spChg chg="mod">
          <ac:chgData name="Jason Nguyen-Duran" userId="fb15e03d0cc07300" providerId="LiveId" clId="{B566FF9D-3BC1-40CC-A2A1-F71E07AFC5CD}" dt="2022-06-24T03:42:43.417" v="4930" actId="26606"/>
          <ac:spMkLst>
            <pc:docMk/>
            <pc:sldMk cId="2939671445" sldId="265"/>
            <ac:spMk id="3" creationId="{205DB32D-0F62-660F-7C12-7B48B6A3A35E}"/>
          </ac:spMkLst>
        </pc:spChg>
        <pc:spChg chg="add">
          <ac:chgData name="Jason Nguyen-Duran" userId="fb15e03d0cc07300" providerId="LiveId" clId="{B566FF9D-3BC1-40CC-A2A1-F71E07AFC5CD}" dt="2022-06-24T03:42:43.417" v="4930" actId="26606"/>
          <ac:spMkLst>
            <pc:docMk/>
            <pc:sldMk cId="2939671445" sldId="265"/>
            <ac:spMk id="8" creationId="{AD72D4D1-076F-49D3-9889-EFC4F6D7CA66}"/>
          </ac:spMkLst>
        </pc:spChg>
        <pc:cxnChg chg="add">
          <ac:chgData name="Jason Nguyen-Duran" userId="fb15e03d0cc07300" providerId="LiveId" clId="{B566FF9D-3BC1-40CC-A2A1-F71E07AFC5CD}" dt="2022-06-24T03:42:43.417" v="4930" actId="26606"/>
          <ac:cxnSpMkLst>
            <pc:docMk/>
            <pc:sldMk cId="2939671445" sldId="265"/>
            <ac:cxnSpMk id="10" creationId="{2D72A2C9-F3CA-4216-8BAD-FA4C970C3C4E}"/>
          </ac:cxnSpMkLst>
        </pc:cxnChg>
      </pc:sldChg>
      <pc:sldChg chg="modSp new del mod">
        <pc:chgData name="Jason Nguyen-Duran" userId="fb15e03d0cc07300" providerId="LiveId" clId="{B566FF9D-3BC1-40CC-A2A1-F71E07AFC5CD}" dt="2022-06-24T03:38:23" v="4344" actId="2696"/>
        <pc:sldMkLst>
          <pc:docMk/>
          <pc:sldMk cId="945833181" sldId="266"/>
        </pc:sldMkLst>
        <pc:spChg chg="mod">
          <ac:chgData name="Jason Nguyen-Duran" userId="fb15e03d0cc07300" providerId="LiveId" clId="{B566FF9D-3BC1-40CC-A2A1-F71E07AFC5CD}" dt="2022-06-24T03:28:15.724" v="3533" actId="20577"/>
          <ac:spMkLst>
            <pc:docMk/>
            <pc:sldMk cId="945833181" sldId="266"/>
            <ac:spMk id="2" creationId="{04C4C854-45EC-3E79-091F-51247C7F1D08}"/>
          </ac:spMkLst>
        </pc:spChg>
        <pc:spChg chg="mod">
          <ac:chgData name="Jason Nguyen-Duran" userId="fb15e03d0cc07300" providerId="LiveId" clId="{B566FF9D-3BC1-40CC-A2A1-F71E07AFC5CD}" dt="2022-06-24T03:37:50.051" v="4343" actId="20577"/>
          <ac:spMkLst>
            <pc:docMk/>
            <pc:sldMk cId="945833181" sldId="266"/>
            <ac:spMk id="3" creationId="{05AB9B5E-4F95-657B-5516-E09C441AB860}"/>
          </ac:spMkLst>
        </pc:spChg>
      </pc:sldChg>
      <pc:sldChg chg="addSp delSp modSp new mod setBg setClrOvrMap">
        <pc:chgData name="Jason Nguyen-Duran" userId="fb15e03d0cc07300" providerId="LiveId" clId="{B566FF9D-3BC1-40CC-A2A1-F71E07AFC5CD}" dt="2022-06-24T03:43:12.043" v="4935" actId="26606"/>
        <pc:sldMkLst>
          <pc:docMk/>
          <pc:sldMk cId="2369007251" sldId="267"/>
        </pc:sldMkLst>
        <pc:spChg chg="mod">
          <ac:chgData name="Jason Nguyen-Duran" userId="fb15e03d0cc07300" providerId="LiveId" clId="{B566FF9D-3BC1-40CC-A2A1-F71E07AFC5CD}" dt="2022-06-24T03:43:12.043" v="4935" actId="26606"/>
          <ac:spMkLst>
            <pc:docMk/>
            <pc:sldMk cId="2369007251" sldId="267"/>
            <ac:spMk id="2" creationId="{C16B63B2-02D9-4A3D-7F66-3534BDA2276E}"/>
          </ac:spMkLst>
        </pc:spChg>
        <pc:spChg chg="del mod">
          <ac:chgData name="Jason Nguyen-Duran" userId="fb15e03d0cc07300" providerId="LiveId" clId="{B566FF9D-3BC1-40CC-A2A1-F71E07AFC5CD}" dt="2022-06-24T03:43:12.043" v="4935" actId="26606"/>
          <ac:spMkLst>
            <pc:docMk/>
            <pc:sldMk cId="2369007251" sldId="267"/>
            <ac:spMk id="3" creationId="{CD6CBC63-9BF2-9D18-B7EB-5A3096ED868F}"/>
          </ac:spMkLst>
        </pc:spChg>
        <pc:spChg chg="add del">
          <ac:chgData name="Jason Nguyen-Duran" userId="fb15e03d0cc07300" providerId="LiveId" clId="{B566FF9D-3BC1-40CC-A2A1-F71E07AFC5CD}" dt="2022-06-24T03:43:12.043" v="4935" actId="26606"/>
          <ac:spMkLst>
            <pc:docMk/>
            <pc:sldMk cId="2369007251" sldId="267"/>
            <ac:spMk id="8" creationId="{AD72D4D1-076F-49D3-9889-EFC4F6D7CA66}"/>
          </ac:spMkLst>
        </pc:spChg>
        <pc:spChg chg="add">
          <ac:chgData name="Jason Nguyen-Duran" userId="fb15e03d0cc07300" providerId="LiveId" clId="{B566FF9D-3BC1-40CC-A2A1-F71E07AFC5CD}" dt="2022-06-24T03:43:12.043" v="4935" actId="26606"/>
          <ac:spMkLst>
            <pc:docMk/>
            <pc:sldMk cId="2369007251" sldId="267"/>
            <ac:spMk id="17" creationId="{CF62D2A7-8207-488C-9F46-316BA81A16C8}"/>
          </ac:spMkLst>
        </pc:spChg>
        <pc:graphicFrameChg chg="add">
          <ac:chgData name="Jason Nguyen-Duran" userId="fb15e03d0cc07300" providerId="LiveId" clId="{B566FF9D-3BC1-40CC-A2A1-F71E07AFC5CD}" dt="2022-06-24T03:43:12.043" v="4935" actId="26606"/>
          <ac:graphicFrameMkLst>
            <pc:docMk/>
            <pc:sldMk cId="2369007251" sldId="267"/>
            <ac:graphicFrameMk id="12" creationId="{6DA8F72A-3E0A-FF68-5717-EDE48B0EF784}"/>
          </ac:graphicFrameMkLst>
        </pc:graphicFrameChg>
        <pc:picChg chg="add">
          <ac:chgData name="Jason Nguyen-Duran" userId="fb15e03d0cc07300" providerId="LiveId" clId="{B566FF9D-3BC1-40CC-A2A1-F71E07AFC5CD}" dt="2022-06-24T03:43:12.043" v="4935" actId="26606"/>
          <ac:picMkLst>
            <pc:docMk/>
            <pc:sldMk cId="2369007251" sldId="267"/>
            <ac:picMk id="13" creationId="{BDEDD647-4B31-9DFA-81B8-52D96BB80F6F}"/>
          </ac:picMkLst>
        </pc:picChg>
        <pc:cxnChg chg="add del">
          <ac:chgData name="Jason Nguyen-Duran" userId="fb15e03d0cc07300" providerId="LiveId" clId="{B566FF9D-3BC1-40CC-A2A1-F71E07AFC5CD}" dt="2022-06-24T03:43:12.043" v="4935" actId="26606"/>
          <ac:cxnSpMkLst>
            <pc:docMk/>
            <pc:sldMk cId="2369007251" sldId="267"/>
            <ac:cxnSpMk id="10" creationId="{2D72A2C9-F3CA-4216-8BAD-FA4C970C3C4E}"/>
          </ac:cxnSpMkLst>
        </pc:cxn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AD9BF8-B0B3-4296-9EBB-56FC0A493164}" type="doc">
      <dgm:prSet loTypeId="urn:microsoft.com/office/officeart/2005/8/layout/vList2" loCatId="list" qsTypeId="urn:microsoft.com/office/officeart/2005/8/quickstyle/simple5" qsCatId="simple" csTypeId="urn:microsoft.com/office/officeart/2005/8/colors/colorful2" csCatId="colorful"/>
      <dgm:spPr/>
      <dgm:t>
        <a:bodyPr/>
        <a:lstStyle/>
        <a:p>
          <a:endParaRPr lang="en-US"/>
        </a:p>
      </dgm:t>
    </dgm:pt>
    <dgm:pt modelId="{EE47C732-1803-4413-80AE-7CDD32BDDEFC}">
      <dgm:prSet/>
      <dgm:spPr/>
      <dgm:t>
        <a:bodyPr/>
        <a:lstStyle/>
        <a:p>
          <a:r>
            <a:rPr lang="en-US"/>
            <a:t>Now that we have a Networking, and it is running properly it is time to think about security. Security will keep everything within your network as safe as possible from the outside world. </a:t>
          </a:r>
        </a:p>
      </dgm:t>
    </dgm:pt>
    <dgm:pt modelId="{0A0DC424-9605-4029-9758-8B61D4729609}" type="parTrans" cxnId="{B180480B-AF2D-4CD6-B7CD-D41D66066CC0}">
      <dgm:prSet/>
      <dgm:spPr/>
      <dgm:t>
        <a:bodyPr/>
        <a:lstStyle/>
        <a:p>
          <a:endParaRPr lang="en-US"/>
        </a:p>
      </dgm:t>
    </dgm:pt>
    <dgm:pt modelId="{35AB60DF-D3FA-4219-8E3B-CF845DAC0829}" type="sibTrans" cxnId="{B180480B-AF2D-4CD6-B7CD-D41D66066CC0}">
      <dgm:prSet/>
      <dgm:spPr/>
      <dgm:t>
        <a:bodyPr/>
        <a:lstStyle/>
        <a:p>
          <a:endParaRPr lang="en-US"/>
        </a:p>
      </dgm:t>
    </dgm:pt>
    <dgm:pt modelId="{FD3E05EF-9687-40A7-91B1-9362C330D7D8}">
      <dgm:prSet/>
      <dgm:spPr/>
      <dgm:t>
        <a:bodyPr/>
        <a:lstStyle/>
        <a:p>
          <a:r>
            <a:rPr lang="en-US"/>
            <a:t>Simple steps such as changing the default information on your routers and equipment is one of the best steps you can take. </a:t>
          </a:r>
        </a:p>
      </dgm:t>
    </dgm:pt>
    <dgm:pt modelId="{507B466B-DB93-4DFC-A986-0D688EDFAB54}" type="parTrans" cxnId="{AD62A312-5E73-4BEA-A56C-575CDC2AE277}">
      <dgm:prSet/>
      <dgm:spPr/>
      <dgm:t>
        <a:bodyPr/>
        <a:lstStyle/>
        <a:p>
          <a:endParaRPr lang="en-US"/>
        </a:p>
      </dgm:t>
    </dgm:pt>
    <dgm:pt modelId="{AFB8581B-110F-4F78-BE3C-C12DF28F31DE}" type="sibTrans" cxnId="{AD62A312-5E73-4BEA-A56C-575CDC2AE277}">
      <dgm:prSet/>
      <dgm:spPr/>
      <dgm:t>
        <a:bodyPr/>
        <a:lstStyle/>
        <a:p>
          <a:endParaRPr lang="en-US"/>
        </a:p>
      </dgm:t>
    </dgm:pt>
    <dgm:pt modelId="{E6FC8A03-87AC-4B1A-A868-8314E1576AA6}">
      <dgm:prSet/>
      <dgm:spPr/>
      <dgm:t>
        <a:bodyPr/>
        <a:lstStyle/>
        <a:p>
          <a:r>
            <a:rPr lang="en-US"/>
            <a:t>Adding small adjustments such as MAC filtering, and a Dynamic IP address can help tremendously.  </a:t>
          </a:r>
        </a:p>
      </dgm:t>
    </dgm:pt>
    <dgm:pt modelId="{CBCE87C7-1319-49C2-AA7F-92C76EC9979D}" type="parTrans" cxnId="{2994774C-6EB1-4C0C-921F-ADFE5B9D882E}">
      <dgm:prSet/>
      <dgm:spPr/>
      <dgm:t>
        <a:bodyPr/>
        <a:lstStyle/>
        <a:p>
          <a:endParaRPr lang="en-US"/>
        </a:p>
      </dgm:t>
    </dgm:pt>
    <dgm:pt modelId="{876DEA83-C172-44C4-9D07-AFC25C334410}" type="sibTrans" cxnId="{2994774C-6EB1-4C0C-921F-ADFE5B9D882E}">
      <dgm:prSet/>
      <dgm:spPr/>
      <dgm:t>
        <a:bodyPr/>
        <a:lstStyle/>
        <a:p>
          <a:endParaRPr lang="en-US"/>
        </a:p>
      </dgm:t>
    </dgm:pt>
    <dgm:pt modelId="{0C29537B-28B8-4772-855B-2AE707BE9034}" type="pres">
      <dgm:prSet presAssocID="{A1AD9BF8-B0B3-4296-9EBB-56FC0A493164}" presName="linear" presStyleCnt="0">
        <dgm:presLayoutVars>
          <dgm:animLvl val="lvl"/>
          <dgm:resizeHandles val="exact"/>
        </dgm:presLayoutVars>
      </dgm:prSet>
      <dgm:spPr/>
    </dgm:pt>
    <dgm:pt modelId="{76D6E713-8A6C-470E-908E-518B0276F81F}" type="pres">
      <dgm:prSet presAssocID="{EE47C732-1803-4413-80AE-7CDD32BDDEFC}" presName="parentText" presStyleLbl="node1" presStyleIdx="0" presStyleCnt="3">
        <dgm:presLayoutVars>
          <dgm:chMax val="0"/>
          <dgm:bulletEnabled val="1"/>
        </dgm:presLayoutVars>
      </dgm:prSet>
      <dgm:spPr/>
    </dgm:pt>
    <dgm:pt modelId="{FD5E468D-2E11-46EB-BC5F-BBAA94033E4B}" type="pres">
      <dgm:prSet presAssocID="{35AB60DF-D3FA-4219-8E3B-CF845DAC0829}" presName="spacer" presStyleCnt="0"/>
      <dgm:spPr/>
    </dgm:pt>
    <dgm:pt modelId="{706EFF15-DDC9-4B74-9D90-7B9BD5DF79E3}" type="pres">
      <dgm:prSet presAssocID="{FD3E05EF-9687-40A7-91B1-9362C330D7D8}" presName="parentText" presStyleLbl="node1" presStyleIdx="1" presStyleCnt="3">
        <dgm:presLayoutVars>
          <dgm:chMax val="0"/>
          <dgm:bulletEnabled val="1"/>
        </dgm:presLayoutVars>
      </dgm:prSet>
      <dgm:spPr/>
    </dgm:pt>
    <dgm:pt modelId="{B9C5C368-42F6-4A5C-B8AB-5FAB5CA999EE}" type="pres">
      <dgm:prSet presAssocID="{AFB8581B-110F-4F78-BE3C-C12DF28F31DE}" presName="spacer" presStyleCnt="0"/>
      <dgm:spPr/>
    </dgm:pt>
    <dgm:pt modelId="{B8F6EA7F-C2FB-49E7-95D0-272EFDC6327C}" type="pres">
      <dgm:prSet presAssocID="{E6FC8A03-87AC-4B1A-A868-8314E1576AA6}" presName="parentText" presStyleLbl="node1" presStyleIdx="2" presStyleCnt="3">
        <dgm:presLayoutVars>
          <dgm:chMax val="0"/>
          <dgm:bulletEnabled val="1"/>
        </dgm:presLayoutVars>
      </dgm:prSet>
      <dgm:spPr/>
    </dgm:pt>
  </dgm:ptLst>
  <dgm:cxnLst>
    <dgm:cxn modelId="{B180480B-AF2D-4CD6-B7CD-D41D66066CC0}" srcId="{A1AD9BF8-B0B3-4296-9EBB-56FC0A493164}" destId="{EE47C732-1803-4413-80AE-7CDD32BDDEFC}" srcOrd="0" destOrd="0" parTransId="{0A0DC424-9605-4029-9758-8B61D4729609}" sibTransId="{35AB60DF-D3FA-4219-8E3B-CF845DAC0829}"/>
    <dgm:cxn modelId="{AD62A312-5E73-4BEA-A56C-575CDC2AE277}" srcId="{A1AD9BF8-B0B3-4296-9EBB-56FC0A493164}" destId="{FD3E05EF-9687-40A7-91B1-9362C330D7D8}" srcOrd="1" destOrd="0" parTransId="{507B466B-DB93-4DFC-A986-0D688EDFAB54}" sibTransId="{AFB8581B-110F-4F78-BE3C-C12DF28F31DE}"/>
    <dgm:cxn modelId="{7322FB26-2515-4368-B645-C2603E34E9ED}" type="presOf" srcId="{FD3E05EF-9687-40A7-91B1-9362C330D7D8}" destId="{706EFF15-DDC9-4B74-9D90-7B9BD5DF79E3}" srcOrd="0" destOrd="0" presId="urn:microsoft.com/office/officeart/2005/8/layout/vList2"/>
    <dgm:cxn modelId="{25FD4139-5BC6-40FD-888B-3EFD93E95A62}" type="presOf" srcId="{EE47C732-1803-4413-80AE-7CDD32BDDEFC}" destId="{76D6E713-8A6C-470E-908E-518B0276F81F}" srcOrd="0" destOrd="0" presId="urn:microsoft.com/office/officeart/2005/8/layout/vList2"/>
    <dgm:cxn modelId="{2994774C-6EB1-4C0C-921F-ADFE5B9D882E}" srcId="{A1AD9BF8-B0B3-4296-9EBB-56FC0A493164}" destId="{E6FC8A03-87AC-4B1A-A868-8314E1576AA6}" srcOrd="2" destOrd="0" parTransId="{CBCE87C7-1319-49C2-AA7F-92C76EC9979D}" sibTransId="{876DEA83-C172-44C4-9D07-AFC25C334410}"/>
    <dgm:cxn modelId="{DA05A456-B2DB-4BB5-83E5-857E0FF845B5}" type="presOf" srcId="{E6FC8A03-87AC-4B1A-A868-8314E1576AA6}" destId="{B8F6EA7F-C2FB-49E7-95D0-272EFDC6327C}" srcOrd="0" destOrd="0" presId="urn:microsoft.com/office/officeart/2005/8/layout/vList2"/>
    <dgm:cxn modelId="{E3C780CF-C2CB-4C51-BA06-33D71CBB234A}" type="presOf" srcId="{A1AD9BF8-B0B3-4296-9EBB-56FC0A493164}" destId="{0C29537B-28B8-4772-855B-2AE707BE9034}" srcOrd="0" destOrd="0" presId="urn:microsoft.com/office/officeart/2005/8/layout/vList2"/>
    <dgm:cxn modelId="{4FF14F43-1654-4511-B5FE-E619156E7E52}" type="presParOf" srcId="{0C29537B-28B8-4772-855B-2AE707BE9034}" destId="{76D6E713-8A6C-470E-908E-518B0276F81F}" srcOrd="0" destOrd="0" presId="urn:microsoft.com/office/officeart/2005/8/layout/vList2"/>
    <dgm:cxn modelId="{C1DC8C55-E957-4282-9920-CBBC5B9E6DFB}" type="presParOf" srcId="{0C29537B-28B8-4772-855B-2AE707BE9034}" destId="{FD5E468D-2E11-46EB-BC5F-BBAA94033E4B}" srcOrd="1" destOrd="0" presId="urn:microsoft.com/office/officeart/2005/8/layout/vList2"/>
    <dgm:cxn modelId="{DBCCE31B-F1B2-45F7-8670-24980D1AF01A}" type="presParOf" srcId="{0C29537B-28B8-4772-855B-2AE707BE9034}" destId="{706EFF15-DDC9-4B74-9D90-7B9BD5DF79E3}" srcOrd="2" destOrd="0" presId="urn:microsoft.com/office/officeart/2005/8/layout/vList2"/>
    <dgm:cxn modelId="{4C89F9EB-F106-49D4-9C1F-4640B9B2A66C}" type="presParOf" srcId="{0C29537B-28B8-4772-855B-2AE707BE9034}" destId="{B9C5C368-42F6-4A5C-B8AB-5FAB5CA999EE}" srcOrd="3" destOrd="0" presId="urn:microsoft.com/office/officeart/2005/8/layout/vList2"/>
    <dgm:cxn modelId="{EBA56035-2BCC-492E-93DE-5C584639FBAE}" type="presParOf" srcId="{0C29537B-28B8-4772-855B-2AE707BE9034}" destId="{B8F6EA7F-C2FB-49E7-95D0-272EFDC6327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903939-B666-41D7-91AF-D95C6C2EF343}"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8FCE731-80DC-4404-BE19-E30E600FE094}">
      <dgm:prSet/>
      <dgm:spPr/>
      <dgm:t>
        <a:bodyPr/>
        <a:lstStyle/>
        <a:p>
          <a:pPr>
            <a:defRPr cap="all"/>
          </a:pPr>
          <a:r>
            <a:rPr lang="en-US"/>
            <a:t>Some of the hardest challenges I faced were learning how IP address and subnets worked because before this course I had no idea what a bit and byte were. Once you understand how bits and bytes work is is just simple math to help with networking. </a:t>
          </a:r>
        </a:p>
      </dgm:t>
    </dgm:pt>
    <dgm:pt modelId="{DAA36B14-8105-4F45-9B3F-553017BAA89E}" type="parTrans" cxnId="{CEAD0AE2-E1BB-4288-9783-3F6C81C69F37}">
      <dgm:prSet/>
      <dgm:spPr/>
      <dgm:t>
        <a:bodyPr/>
        <a:lstStyle/>
        <a:p>
          <a:endParaRPr lang="en-US"/>
        </a:p>
      </dgm:t>
    </dgm:pt>
    <dgm:pt modelId="{2FF075A4-1824-45F8-89B8-867022804362}" type="sibTrans" cxnId="{CEAD0AE2-E1BB-4288-9783-3F6C81C69F37}">
      <dgm:prSet/>
      <dgm:spPr/>
      <dgm:t>
        <a:bodyPr/>
        <a:lstStyle/>
        <a:p>
          <a:endParaRPr lang="en-US"/>
        </a:p>
      </dgm:t>
    </dgm:pt>
    <dgm:pt modelId="{C9C01CAF-6564-44E2-96B8-6F818564C2B2}">
      <dgm:prSet/>
      <dgm:spPr/>
      <dgm:t>
        <a:bodyPr/>
        <a:lstStyle/>
        <a:p>
          <a:pPr>
            <a:defRPr cap="all"/>
          </a:pPr>
          <a:r>
            <a:rPr lang="en-US"/>
            <a:t>I also struggled with remembering the different vocabulary, It is almost like learning a new language. The best advice I could recommend is to take notes and provide examples such as pictures.</a:t>
          </a:r>
        </a:p>
      </dgm:t>
    </dgm:pt>
    <dgm:pt modelId="{AD57D05B-42B1-4A5F-A401-2B4010C7EAF7}" type="parTrans" cxnId="{5701742D-A8CD-45C6-819E-0EA8F1B3924D}">
      <dgm:prSet/>
      <dgm:spPr/>
      <dgm:t>
        <a:bodyPr/>
        <a:lstStyle/>
        <a:p>
          <a:endParaRPr lang="en-US"/>
        </a:p>
      </dgm:t>
    </dgm:pt>
    <dgm:pt modelId="{A7D98346-83A6-49B9-B551-5CAD4EAB5F4A}" type="sibTrans" cxnId="{5701742D-A8CD-45C6-819E-0EA8F1B3924D}">
      <dgm:prSet/>
      <dgm:spPr/>
      <dgm:t>
        <a:bodyPr/>
        <a:lstStyle/>
        <a:p>
          <a:endParaRPr lang="en-US"/>
        </a:p>
      </dgm:t>
    </dgm:pt>
    <dgm:pt modelId="{57ED4FDB-8958-4954-9822-BE1FB83555A1}" type="pres">
      <dgm:prSet presAssocID="{E0903939-B666-41D7-91AF-D95C6C2EF343}" presName="root" presStyleCnt="0">
        <dgm:presLayoutVars>
          <dgm:dir/>
          <dgm:resizeHandles val="exact"/>
        </dgm:presLayoutVars>
      </dgm:prSet>
      <dgm:spPr/>
    </dgm:pt>
    <dgm:pt modelId="{F50CF5AE-FC02-4B63-860C-44B44AB40CA8}" type="pres">
      <dgm:prSet presAssocID="{18FCE731-80DC-4404-BE19-E30E600FE094}" presName="compNode" presStyleCnt="0"/>
      <dgm:spPr/>
    </dgm:pt>
    <dgm:pt modelId="{DBCAAFEE-22AE-44DB-8119-A1E98A3FA338}" type="pres">
      <dgm:prSet presAssocID="{18FCE731-80DC-4404-BE19-E30E600FE094}" presName="iconBgRect" presStyleLbl="bgShp" presStyleIdx="0" presStyleCnt="2"/>
      <dgm:spPr/>
    </dgm:pt>
    <dgm:pt modelId="{C0BCA603-C9A4-471A-8687-EFB50F1F6E0A}" type="pres">
      <dgm:prSet presAssocID="{18FCE731-80DC-4404-BE19-E30E600FE09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26A0C9D1-E988-4F27-9153-EC12D9A6BAB7}" type="pres">
      <dgm:prSet presAssocID="{18FCE731-80DC-4404-BE19-E30E600FE094}" presName="spaceRect" presStyleCnt="0"/>
      <dgm:spPr/>
    </dgm:pt>
    <dgm:pt modelId="{DADB899E-DD27-4EEE-AE16-AC94A2D3D00C}" type="pres">
      <dgm:prSet presAssocID="{18FCE731-80DC-4404-BE19-E30E600FE094}" presName="textRect" presStyleLbl="revTx" presStyleIdx="0" presStyleCnt="2">
        <dgm:presLayoutVars>
          <dgm:chMax val="1"/>
          <dgm:chPref val="1"/>
        </dgm:presLayoutVars>
      </dgm:prSet>
      <dgm:spPr/>
    </dgm:pt>
    <dgm:pt modelId="{6C191434-52A5-4BB1-A154-A307850D5F97}" type="pres">
      <dgm:prSet presAssocID="{2FF075A4-1824-45F8-89B8-867022804362}" presName="sibTrans" presStyleCnt="0"/>
      <dgm:spPr/>
    </dgm:pt>
    <dgm:pt modelId="{96592B95-49C0-4B29-8B86-3590FF5DB84C}" type="pres">
      <dgm:prSet presAssocID="{C9C01CAF-6564-44E2-96B8-6F818564C2B2}" presName="compNode" presStyleCnt="0"/>
      <dgm:spPr/>
    </dgm:pt>
    <dgm:pt modelId="{4FD88F73-1827-46CD-A182-BE1A23D57073}" type="pres">
      <dgm:prSet presAssocID="{C9C01CAF-6564-44E2-96B8-6F818564C2B2}" presName="iconBgRect" presStyleLbl="bgShp" presStyleIdx="1" presStyleCnt="2"/>
      <dgm:spPr/>
    </dgm:pt>
    <dgm:pt modelId="{60B2AAF4-FFB6-4626-882C-425E18FBC78E}" type="pres">
      <dgm:prSet presAssocID="{C9C01CAF-6564-44E2-96B8-6F818564C2B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7A96AE48-2B8F-47AD-AA3B-78F63827E302}" type="pres">
      <dgm:prSet presAssocID="{C9C01CAF-6564-44E2-96B8-6F818564C2B2}" presName="spaceRect" presStyleCnt="0"/>
      <dgm:spPr/>
    </dgm:pt>
    <dgm:pt modelId="{9F5B6809-58BC-4CFF-94F4-14E937B0C96D}" type="pres">
      <dgm:prSet presAssocID="{C9C01CAF-6564-44E2-96B8-6F818564C2B2}" presName="textRect" presStyleLbl="revTx" presStyleIdx="1" presStyleCnt="2">
        <dgm:presLayoutVars>
          <dgm:chMax val="1"/>
          <dgm:chPref val="1"/>
        </dgm:presLayoutVars>
      </dgm:prSet>
      <dgm:spPr/>
    </dgm:pt>
  </dgm:ptLst>
  <dgm:cxnLst>
    <dgm:cxn modelId="{0254C824-976A-49A3-BD9C-8685D3013CC5}" type="presOf" srcId="{C9C01CAF-6564-44E2-96B8-6F818564C2B2}" destId="{9F5B6809-58BC-4CFF-94F4-14E937B0C96D}" srcOrd="0" destOrd="0" presId="urn:microsoft.com/office/officeart/2018/5/layout/IconCircleLabelList"/>
    <dgm:cxn modelId="{5701742D-A8CD-45C6-819E-0EA8F1B3924D}" srcId="{E0903939-B666-41D7-91AF-D95C6C2EF343}" destId="{C9C01CAF-6564-44E2-96B8-6F818564C2B2}" srcOrd="1" destOrd="0" parTransId="{AD57D05B-42B1-4A5F-A401-2B4010C7EAF7}" sibTransId="{A7D98346-83A6-49B9-B551-5CAD4EAB5F4A}"/>
    <dgm:cxn modelId="{3199B53F-0625-4654-B379-33ABEF5CE910}" type="presOf" srcId="{18FCE731-80DC-4404-BE19-E30E600FE094}" destId="{DADB899E-DD27-4EEE-AE16-AC94A2D3D00C}" srcOrd="0" destOrd="0" presId="urn:microsoft.com/office/officeart/2018/5/layout/IconCircleLabelList"/>
    <dgm:cxn modelId="{4CB260B2-7446-4EA9-BF38-4832E8FF09DC}" type="presOf" srcId="{E0903939-B666-41D7-91AF-D95C6C2EF343}" destId="{57ED4FDB-8958-4954-9822-BE1FB83555A1}" srcOrd="0" destOrd="0" presId="urn:microsoft.com/office/officeart/2018/5/layout/IconCircleLabelList"/>
    <dgm:cxn modelId="{CEAD0AE2-E1BB-4288-9783-3F6C81C69F37}" srcId="{E0903939-B666-41D7-91AF-D95C6C2EF343}" destId="{18FCE731-80DC-4404-BE19-E30E600FE094}" srcOrd="0" destOrd="0" parTransId="{DAA36B14-8105-4F45-9B3F-553017BAA89E}" sibTransId="{2FF075A4-1824-45F8-89B8-867022804362}"/>
    <dgm:cxn modelId="{BCC38F1C-5FBE-4ACF-AFF3-1E0B7BEBDB32}" type="presParOf" srcId="{57ED4FDB-8958-4954-9822-BE1FB83555A1}" destId="{F50CF5AE-FC02-4B63-860C-44B44AB40CA8}" srcOrd="0" destOrd="0" presId="urn:microsoft.com/office/officeart/2018/5/layout/IconCircleLabelList"/>
    <dgm:cxn modelId="{5B7D199D-A6A2-4835-B348-6F054688B6CD}" type="presParOf" srcId="{F50CF5AE-FC02-4B63-860C-44B44AB40CA8}" destId="{DBCAAFEE-22AE-44DB-8119-A1E98A3FA338}" srcOrd="0" destOrd="0" presId="urn:microsoft.com/office/officeart/2018/5/layout/IconCircleLabelList"/>
    <dgm:cxn modelId="{B95A599C-4D96-468C-A2EA-AA125D9129C8}" type="presParOf" srcId="{F50CF5AE-FC02-4B63-860C-44B44AB40CA8}" destId="{C0BCA603-C9A4-471A-8687-EFB50F1F6E0A}" srcOrd="1" destOrd="0" presId="urn:microsoft.com/office/officeart/2018/5/layout/IconCircleLabelList"/>
    <dgm:cxn modelId="{963DE7DE-BE4E-4C4B-8224-42F30FC6D73C}" type="presParOf" srcId="{F50CF5AE-FC02-4B63-860C-44B44AB40CA8}" destId="{26A0C9D1-E988-4F27-9153-EC12D9A6BAB7}" srcOrd="2" destOrd="0" presId="urn:microsoft.com/office/officeart/2018/5/layout/IconCircleLabelList"/>
    <dgm:cxn modelId="{89727F2C-AC91-4467-A07F-2D45A5C6DB5C}" type="presParOf" srcId="{F50CF5AE-FC02-4B63-860C-44B44AB40CA8}" destId="{DADB899E-DD27-4EEE-AE16-AC94A2D3D00C}" srcOrd="3" destOrd="0" presId="urn:microsoft.com/office/officeart/2018/5/layout/IconCircleLabelList"/>
    <dgm:cxn modelId="{64BF25FB-8344-454A-A737-0C34D6136DDD}" type="presParOf" srcId="{57ED4FDB-8958-4954-9822-BE1FB83555A1}" destId="{6C191434-52A5-4BB1-A154-A307850D5F97}" srcOrd="1" destOrd="0" presId="urn:microsoft.com/office/officeart/2018/5/layout/IconCircleLabelList"/>
    <dgm:cxn modelId="{9831A7D4-7C40-4C9D-957F-E7F4B3ADB171}" type="presParOf" srcId="{57ED4FDB-8958-4954-9822-BE1FB83555A1}" destId="{96592B95-49C0-4B29-8B86-3590FF5DB84C}" srcOrd="2" destOrd="0" presId="urn:microsoft.com/office/officeart/2018/5/layout/IconCircleLabelList"/>
    <dgm:cxn modelId="{276CC5C6-258E-4C43-AB30-ED776DFD4ED9}" type="presParOf" srcId="{96592B95-49C0-4B29-8B86-3590FF5DB84C}" destId="{4FD88F73-1827-46CD-A182-BE1A23D57073}" srcOrd="0" destOrd="0" presId="urn:microsoft.com/office/officeart/2018/5/layout/IconCircleLabelList"/>
    <dgm:cxn modelId="{E3C85535-9E18-4138-8922-BEE0CAACB95D}" type="presParOf" srcId="{96592B95-49C0-4B29-8B86-3590FF5DB84C}" destId="{60B2AAF4-FFB6-4626-882C-425E18FBC78E}" srcOrd="1" destOrd="0" presId="urn:microsoft.com/office/officeart/2018/5/layout/IconCircleLabelList"/>
    <dgm:cxn modelId="{7FE84A3D-4C87-4FE0-B331-671BD6808500}" type="presParOf" srcId="{96592B95-49C0-4B29-8B86-3590FF5DB84C}" destId="{7A96AE48-2B8F-47AD-AA3B-78F63827E302}" srcOrd="2" destOrd="0" presId="urn:microsoft.com/office/officeart/2018/5/layout/IconCircleLabelList"/>
    <dgm:cxn modelId="{C2ADD496-980A-4C11-A787-E41F5F8B34CA}" type="presParOf" srcId="{96592B95-49C0-4B29-8B86-3590FF5DB84C}" destId="{9F5B6809-58BC-4CFF-94F4-14E937B0C96D}"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6E713-8A6C-470E-908E-518B0276F81F}">
      <dsp:nvSpPr>
        <dsp:cNvPr id="0" name=""/>
        <dsp:cNvSpPr/>
      </dsp:nvSpPr>
      <dsp:spPr>
        <a:xfrm>
          <a:off x="0" y="407484"/>
          <a:ext cx="5314543" cy="8248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Now that we have a Networking, and it is running properly it is time to think about security. Security will keep everything within your network as safe as possible from the outside world. </a:t>
          </a:r>
        </a:p>
      </dsp:txBody>
      <dsp:txXfrm>
        <a:off x="40266" y="447750"/>
        <a:ext cx="5234011" cy="744318"/>
      </dsp:txXfrm>
    </dsp:sp>
    <dsp:sp modelId="{706EFF15-DDC9-4B74-9D90-7B9BD5DF79E3}">
      <dsp:nvSpPr>
        <dsp:cNvPr id="0" name=""/>
        <dsp:cNvSpPr/>
      </dsp:nvSpPr>
      <dsp:spPr>
        <a:xfrm>
          <a:off x="0" y="1275534"/>
          <a:ext cx="5314543" cy="82485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Simple steps such as changing the default information on your routers and equipment is one of the best steps you can take. </a:t>
          </a:r>
        </a:p>
      </dsp:txBody>
      <dsp:txXfrm>
        <a:off x="40266" y="1315800"/>
        <a:ext cx="5234011" cy="744318"/>
      </dsp:txXfrm>
    </dsp:sp>
    <dsp:sp modelId="{B8F6EA7F-C2FB-49E7-95D0-272EFDC6327C}">
      <dsp:nvSpPr>
        <dsp:cNvPr id="0" name=""/>
        <dsp:cNvSpPr/>
      </dsp:nvSpPr>
      <dsp:spPr>
        <a:xfrm>
          <a:off x="0" y="2143585"/>
          <a:ext cx="5314543" cy="82485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Adding small adjustments such as MAC filtering, and a Dynamic IP address can help tremendously.  </a:t>
          </a:r>
        </a:p>
      </dsp:txBody>
      <dsp:txXfrm>
        <a:off x="40266" y="2183851"/>
        <a:ext cx="5234011" cy="744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AAFEE-22AE-44DB-8119-A1E98A3FA338}">
      <dsp:nvSpPr>
        <dsp:cNvPr id="0" name=""/>
        <dsp:cNvSpPr/>
      </dsp:nvSpPr>
      <dsp:spPr>
        <a:xfrm>
          <a:off x="498537" y="105225"/>
          <a:ext cx="1475437" cy="14754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BCA603-C9A4-471A-8687-EFB50F1F6E0A}">
      <dsp:nvSpPr>
        <dsp:cNvPr id="0" name=""/>
        <dsp:cNvSpPr/>
      </dsp:nvSpPr>
      <dsp:spPr>
        <a:xfrm>
          <a:off x="812974" y="419663"/>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DB899E-DD27-4EEE-AE16-AC94A2D3D00C}">
      <dsp:nvSpPr>
        <dsp:cNvPr id="0" name=""/>
        <dsp:cNvSpPr/>
      </dsp:nvSpPr>
      <dsp:spPr>
        <a:xfrm>
          <a:off x="26880" y="2040225"/>
          <a:ext cx="2418750" cy="123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Some of the hardest challenges I faced were learning how IP address and subnets worked because before this course I had no idea what a bit and byte were. Once you understand how bits and bytes work is is just simple math to help with networking. </a:t>
          </a:r>
        </a:p>
      </dsp:txBody>
      <dsp:txXfrm>
        <a:off x="26880" y="2040225"/>
        <a:ext cx="2418750" cy="1230468"/>
      </dsp:txXfrm>
    </dsp:sp>
    <dsp:sp modelId="{4FD88F73-1827-46CD-A182-BE1A23D57073}">
      <dsp:nvSpPr>
        <dsp:cNvPr id="0" name=""/>
        <dsp:cNvSpPr/>
      </dsp:nvSpPr>
      <dsp:spPr>
        <a:xfrm>
          <a:off x="3340568" y="105225"/>
          <a:ext cx="1475437" cy="14754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B2AAF4-FFB6-4626-882C-425E18FBC78E}">
      <dsp:nvSpPr>
        <dsp:cNvPr id="0" name=""/>
        <dsp:cNvSpPr/>
      </dsp:nvSpPr>
      <dsp:spPr>
        <a:xfrm>
          <a:off x="3655005" y="419663"/>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5B6809-58BC-4CFF-94F4-14E937B0C96D}">
      <dsp:nvSpPr>
        <dsp:cNvPr id="0" name=""/>
        <dsp:cNvSpPr/>
      </dsp:nvSpPr>
      <dsp:spPr>
        <a:xfrm>
          <a:off x="2868912" y="2040225"/>
          <a:ext cx="2418750" cy="1230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I also struggled with remembering the different vocabulary, It is almost like learning a new language. The best advice I could recommend is to take notes and provide examples such as pictures.</a:t>
          </a:r>
        </a:p>
      </dsp:txBody>
      <dsp:txXfrm>
        <a:off x="2868912" y="2040225"/>
        <a:ext cx="2418750" cy="123046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B0A6B-49D1-B357-3585-76D2AEF627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5AB29E-976C-6F57-F35E-6935EB55E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47EF6-E786-25D1-5A66-591A8FA110D4}"/>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5" name="Footer Placeholder 4">
            <a:extLst>
              <a:ext uri="{FF2B5EF4-FFF2-40B4-BE49-F238E27FC236}">
                <a16:creationId xmlns:a16="http://schemas.microsoft.com/office/drawing/2014/main" id="{2C27F71A-AB00-C604-C025-22A05488E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83D757-D174-D3FF-DC48-AD703B865B53}"/>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117672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F5E3C-5105-85EF-2EEA-C1081B124B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B73B36-EF74-3783-3484-4DA5397781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BF5218-05D0-327D-3E10-8EEE26ED7060}"/>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5" name="Footer Placeholder 4">
            <a:extLst>
              <a:ext uri="{FF2B5EF4-FFF2-40B4-BE49-F238E27FC236}">
                <a16:creationId xmlns:a16="http://schemas.microsoft.com/office/drawing/2014/main" id="{9F1DCC58-C73F-805E-42A2-B81D60000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C9C78-7240-5647-5940-4454EE18BFA3}"/>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2864747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766527-4094-88EC-3E9C-6368BF0702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EAA0AD-D1A7-34C1-D021-9466D1BFB2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CE09D-2099-C116-B6AD-0EB34EF805CB}"/>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5" name="Footer Placeholder 4">
            <a:extLst>
              <a:ext uri="{FF2B5EF4-FFF2-40B4-BE49-F238E27FC236}">
                <a16:creationId xmlns:a16="http://schemas.microsoft.com/office/drawing/2014/main" id="{8EDA164A-0436-F79F-A2B5-C3C7D8C1B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1381C-1806-47A6-F13F-7471A9C6F71B}"/>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351939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D1A43-35AE-4856-6DDF-D14E93025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8BDF1-4BF1-9C90-930E-9342126ACA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E93924-9C31-504E-74C5-A309C01B33A4}"/>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5" name="Footer Placeholder 4">
            <a:extLst>
              <a:ext uri="{FF2B5EF4-FFF2-40B4-BE49-F238E27FC236}">
                <a16:creationId xmlns:a16="http://schemas.microsoft.com/office/drawing/2014/main" id="{A11DE5C6-BDD4-FEC5-C880-8D33D1050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63632-817D-379E-CBBD-54E83B7AA577}"/>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196768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E7264-8AE4-47AD-FF89-C6F271194C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7C6DB-7756-0B8C-06B1-687F17547D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1EC5FA-E253-7295-0DEF-373340D2CEEB}"/>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5" name="Footer Placeholder 4">
            <a:extLst>
              <a:ext uri="{FF2B5EF4-FFF2-40B4-BE49-F238E27FC236}">
                <a16:creationId xmlns:a16="http://schemas.microsoft.com/office/drawing/2014/main" id="{ED6037F5-8AC2-0A2C-5CF4-0FF64881A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0CADE-B853-6E21-3EE6-65386968C733}"/>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2065496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F307-9258-BA7A-BC9A-321C8D2A0A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76097-E21E-4822-90C7-F3470C468C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F561BA-B8B4-7363-EE87-83750AACBF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9A90C4-C5B2-E1F2-F6CE-B504AB245B8C}"/>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6" name="Footer Placeholder 5">
            <a:extLst>
              <a:ext uri="{FF2B5EF4-FFF2-40B4-BE49-F238E27FC236}">
                <a16:creationId xmlns:a16="http://schemas.microsoft.com/office/drawing/2014/main" id="{7E50D759-EC40-4DD8-0B31-1B02BF060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262D6-9892-C5D6-3E41-F52E25D23954}"/>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1499332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25625-5941-9365-1FE3-9A9683257D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FD7D43-77F4-C485-B81C-41BDC502DA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D7C28D-E31B-5EE8-44E7-D2540E889F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D85AF4-D7A7-F541-A022-390E62453B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6C377B-7250-0EC5-1C74-67614F79B6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86943A-8C48-15FE-E3FB-7DAB32C73160}"/>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8" name="Footer Placeholder 7">
            <a:extLst>
              <a:ext uri="{FF2B5EF4-FFF2-40B4-BE49-F238E27FC236}">
                <a16:creationId xmlns:a16="http://schemas.microsoft.com/office/drawing/2014/main" id="{0E2FF96B-CE46-0765-83B6-5743ADC5FD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2AB882-D4D7-27F6-78A1-A34C14526D04}"/>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2372564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B763-F73B-7BE7-B54A-1A158A0BD8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E4C2F8-2264-6B91-4AD1-D1B9AA06A5B1}"/>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4" name="Footer Placeholder 3">
            <a:extLst>
              <a:ext uri="{FF2B5EF4-FFF2-40B4-BE49-F238E27FC236}">
                <a16:creationId xmlns:a16="http://schemas.microsoft.com/office/drawing/2014/main" id="{7E81C162-CC68-E5FE-A0AF-2AC6BC9860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724FF-8AB7-2F4A-BA4A-E168689F30F4}"/>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3800587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925382-B63A-A75C-1AAA-A5EC3D3DBB08}"/>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3" name="Footer Placeholder 2">
            <a:extLst>
              <a:ext uri="{FF2B5EF4-FFF2-40B4-BE49-F238E27FC236}">
                <a16:creationId xmlns:a16="http://schemas.microsoft.com/office/drawing/2014/main" id="{DF5A4E52-05A2-FF8D-5D2E-1840117CBF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639DEB-DDA7-59F5-7BF0-32A0A5FFE941}"/>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343213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8374C-DB5D-C631-3205-A6BEAAFA8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26BF29-0624-0528-D64F-3F285483A6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C51AAA-C886-E440-01AB-B43CF80A0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EB9161-C100-ACA8-2DCC-C9B45FF4485D}"/>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6" name="Footer Placeholder 5">
            <a:extLst>
              <a:ext uri="{FF2B5EF4-FFF2-40B4-BE49-F238E27FC236}">
                <a16:creationId xmlns:a16="http://schemas.microsoft.com/office/drawing/2014/main" id="{A65979A0-73A3-6E52-98D5-CD2A4B3F85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C8D47-AE42-3FAF-F4EF-69F845B8D320}"/>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3873278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01AC-195D-8656-D1A2-FD4237EFD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F78A7D-12D4-A35D-4C78-D894995569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8E696-8CB5-3C3F-3EC4-7B4A66841D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29C0F-1597-8CDD-877D-B992198280B2}"/>
              </a:ext>
            </a:extLst>
          </p:cNvPr>
          <p:cNvSpPr>
            <a:spLocks noGrp="1"/>
          </p:cNvSpPr>
          <p:nvPr>
            <p:ph type="dt" sz="half" idx="10"/>
          </p:nvPr>
        </p:nvSpPr>
        <p:spPr/>
        <p:txBody>
          <a:bodyPr/>
          <a:lstStyle/>
          <a:p>
            <a:fld id="{26837391-C868-4D66-938B-72E4D1A97CE2}" type="datetimeFigureOut">
              <a:rPr lang="en-US" smtClean="0"/>
              <a:t>6/23/2022</a:t>
            </a:fld>
            <a:endParaRPr lang="en-US"/>
          </a:p>
        </p:txBody>
      </p:sp>
      <p:sp>
        <p:nvSpPr>
          <p:cNvPr id="6" name="Footer Placeholder 5">
            <a:extLst>
              <a:ext uri="{FF2B5EF4-FFF2-40B4-BE49-F238E27FC236}">
                <a16:creationId xmlns:a16="http://schemas.microsoft.com/office/drawing/2014/main" id="{49682522-B68B-9155-5B95-742565B6A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A59A7-E8EB-22EA-7193-DCF8C34854F1}"/>
              </a:ext>
            </a:extLst>
          </p:cNvPr>
          <p:cNvSpPr>
            <a:spLocks noGrp="1"/>
          </p:cNvSpPr>
          <p:nvPr>
            <p:ph type="sldNum" sz="quarter" idx="12"/>
          </p:nvPr>
        </p:nvSpPr>
        <p:spPr/>
        <p:txBody>
          <a:bodyPr/>
          <a:lstStyle/>
          <a:p>
            <a:fld id="{D6E0D78D-9F60-41A5-8EB8-40FE9A6B0742}" type="slidenum">
              <a:rPr lang="en-US" smtClean="0"/>
              <a:t>‹#›</a:t>
            </a:fld>
            <a:endParaRPr lang="en-US"/>
          </a:p>
        </p:txBody>
      </p:sp>
    </p:spTree>
    <p:extLst>
      <p:ext uri="{BB962C8B-B14F-4D97-AF65-F5344CB8AC3E}">
        <p14:creationId xmlns:p14="http://schemas.microsoft.com/office/powerpoint/2010/main" val="4294578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D4A9A-7B19-FD85-E782-769571DBA4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0C76DD-1E4E-9637-3F35-E740B13B9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49370-7FFA-483F-3416-0CF5A99DCF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37391-C868-4D66-938B-72E4D1A97CE2}" type="datetimeFigureOut">
              <a:rPr lang="en-US" smtClean="0"/>
              <a:t>6/23/2022</a:t>
            </a:fld>
            <a:endParaRPr lang="en-US"/>
          </a:p>
        </p:txBody>
      </p:sp>
      <p:sp>
        <p:nvSpPr>
          <p:cNvPr id="5" name="Footer Placeholder 4">
            <a:extLst>
              <a:ext uri="{FF2B5EF4-FFF2-40B4-BE49-F238E27FC236}">
                <a16:creationId xmlns:a16="http://schemas.microsoft.com/office/drawing/2014/main" id="{A076721A-4EAC-FA25-103E-2A4D219CB9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9F76E-4F5E-B720-654C-D748B714C7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0D78D-9F60-41A5-8EB8-40FE9A6B0742}" type="slidenum">
              <a:rPr lang="en-US" smtClean="0"/>
              <a:t>‹#›</a:t>
            </a:fld>
            <a:endParaRPr lang="en-US"/>
          </a:p>
        </p:txBody>
      </p:sp>
    </p:spTree>
    <p:extLst>
      <p:ext uri="{BB962C8B-B14F-4D97-AF65-F5344CB8AC3E}">
        <p14:creationId xmlns:p14="http://schemas.microsoft.com/office/powerpoint/2010/main" val="12683982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bauer-power.net/2017/12/a-quick-reference-chart-to-subnetting.html#.YrUrSEbMLM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A23954E4-AC6C-FB27-7DA9-4419FC054E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01" r="1" b="18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5B8A9-93F2-CB25-026D-6297EF556E0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Fundamentals of Networking Technologies </a:t>
            </a:r>
          </a:p>
        </p:txBody>
      </p:sp>
      <p:sp>
        <p:nvSpPr>
          <p:cNvPr id="3" name="Subtitle 2">
            <a:extLst>
              <a:ext uri="{FF2B5EF4-FFF2-40B4-BE49-F238E27FC236}">
                <a16:creationId xmlns:a16="http://schemas.microsoft.com/office/drawing/2014/main" id="{F1BE8176-5569-F184-D3A5-3C097D04D9E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By</a:t>
            </a:r>
          </a:p>
          <a:p>
            <a:r>
              <a:rPr lang="en-US">
                <a:solidFill>
                  <a:srgbClr val="FFFFFF"/>
                </a:solidFill>
              </a:rPr>
              <a:t>Jason Nguyen-Duran</a:t>
            </a:r>
          </a:p>
        </p:txBody>
      </p:sp>
    </p:spTree>
    <p:extLst>
      <p:ext uri="{BB962C8B-B14F-4D97-AF65-F5344CB8AC3E}">
        <p14:creationId xmlns:p14="http://schemas.microsoft.com/office/powerpoint/2010/main" val="224962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64ECCF-2322-2D2B-9B2E-83D7F8D55844}"/>
              </a:ext>
            </a:extLst>
          </p:cNvPr>
          <p:cNvSpPr>
            <a:spLocks noGrp="1"/>
          </p:cNvSpPr>
          <p:nvPr>
            <p:ph type="title"/>
          </p:nvPr>
        </p:nvSpPr>
        <p:spPr>
          <a:xfrm>
            <a:off x="841248" y="713232"/>
            <a:ext cx="5154168" cy="1197864"/>
          </a:xfrm>
        </p:spPr>
        <p:txBody>
          <a:bodyPr>
            <a:normAutofit/>
          </a:bodyPr>
          <a:lstStyle/>
          <a:p>
            <a:r>
              <a:rPr lang="en-US" dirty="0"/>
              <a:t>Introduction</a:t>
            </a:r>
          </a:p>
        </p:txBody>
      </p:sp>
      <p:cxnSp>
        <p:nvCxnSpPr>
          <p:cNvPr id="11" name="Straight Connector 10">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72B8984-8707-30A5-FFE3-000ACA3AF140}"/>
              </a:ext>
            </a:extLst>
          </p:cNvPr>
          <p:cNvSpPr>
            <a:spLocks noGrp="1"/>
          </p:cNvSpPr>
          <p:nvPr>
            <p:ph idx="1"/>
          </p:nvPr>
        </p:nvSpPr>
        <p:spPr>
          <a:xfrm>
            <a:off x="841248" y="2048256"/>
            <a:ext cx="5154168" cy="4123944"/>
          </a:xfrm>
        </p:spPr>
        <p:txBody>
          <a:bodyPr anchor="t">
            <a:normAutofit/>
          </a:bodyPr>
          <a:lstStyle/>
          <a:p>
            <a:r>
              <a:rPr lang="en-US" sz="2200"/>
              <a:t>Networking in the aspect of technology is the foreground in a developing world. Networking to the root is keeping the IoT interconnected. Not only the hardware but the software as well, in Networking doesn’t just keep our technology connected but it keeps us as humans connected with the rest of the world. </a:t>
            </a:r>
          </a:p>
        </p:txBody>
      </p:sp>
      <p:pic>
        <p:nvPicPr>
          <p:cNvPr id="5" name="Picture 4" descr="Mobile device with apps">
            <a:extLst>
              <a:ext uri="{FF2B5EF4-FFF2-40B4-BE49-F238E27FC236}">
                <a16:creationId xmlns:a16="http://schemas.microsoft.com/office/drawing/2014/main" id="{F4783ED5-D161-155B-F02E-C3D98FA56CED}"/>
              </a:ext>
            </a:extLst>
          </p:cNvPr>
          <p:cNvPicPr>
            <a:picLocks noChangeAspect="1"/>
          </p:cNvPicPr>
          <p:nvPr/>
        </p:nvPicPr>
        <p:blipFill rotWithShape="1">
          <a:blip r:embed="rId2"/>
          <a:srcRect l="47250" r="7679"/>
          <a:stretch/>
        </p:blipFill>
        <p:spPr>
          <a:xfrm>
            <a:off x="6696891" y="10"/>
            <a:ext cx="5495109" cy="6857990"/>
          </a:xfrm>
          <a:prstGeom prst="rect">
            <a:avLst/>
          </a:prstGeom>
        </p:spPr>
      </p:pic>
    </p:spTree>
    <p:extLst>
      <p:ext uri="{BB962C8B-B14F-4D97-AF65-F5344CB8AC3E}">
        <p14:creationId xmlns:p14="http://schemas.microsoft.com/office/powerpoint/2010/main" val="352518844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B4BF-CBFC-D8A0-D354-0859AD5D3BF1}"/>
              </a:ext>
            </a:extLst>
          </p:cNvPr>
          <p:cNvSpPr>
            <a:spLocks noGrp="1"/>
          </p:cNvSpPr>
          <p:nvPr>
            <p:ph type="title"/>
          </p:nvPr>
        </p:nvSpPr>
        <p:spPr>
          <a:xfrm>
            <a:off x="801099" y="1396289"/>
            <a:ext cx="4399093" cy="1325563"/>
          </a:xfrm>
        </p:spPr>
        <p:txBody>
          <a:bodyPr>
            <a:normAutofit/>
          </a:bodyPr>
          <a:lstStyle/>
          <a:p>
            <a:r>
              <a:rPr lang="en-US" dirty="0"/>
              <a:t>Getting started. </a:t>
            </a:r>
          </a:p>
        </p:txBody>
      </p:sp>
      <p:sp>
        <p:nvSpPr>
          <p:cNvPr id="3" name="Content Placeholder 2">
            <a:extLst>
              <a:ext uri="{FF2B5EF4-FFF2-40B4-BE49-F238E27FC236}">
                <a16:creationId xmlns:a16="http://schemas.microsoft.com/office/drawing/2014/main" id="{DDA31933-4FB1-4FCC-B1AB-4AB0428DF717}"/>
              </a:ext>
            </a:extLst>
          </p:cNvPr>
          <p:cNvSpPr>
            <a:spLocks noGrp="1"/>
          </p:cNvSpPr>
          <p:nvPr>
            <p:ph idx="1"/>
          </p:nvPr>
        </p:nvSpPr>
        <p:spPr>
          <a:xfrm>
            <a:off x="805544" y="2871982"/>
            <a:ext cx="4399094" cy="3181684"/>
          </a:xfrm>
        </p:spPr>
        <p:txBody>
          <a:bodyPr anchor="t">
            <a:normAutofit/>
          </a:bodyPr>
          <a:lstStyle/>
          <a:p>
            <a:r>
              <a:rPr lang="en-US" sz="1800"/>
              <a:t>To even get started you need to find out if you are connected to the internet and to what equipment or “gateway’s” you are using. You can do this by opening an in terminal window and using several different commands. For example, “ip route | grep default” this will show you your default gateway IP address.</a:t>
            </a:r>
          </a:p>
          <a:p>
            <a:r>
              <a:rPr lang="en-US" sz="1800"/>
              <a:t>Typing your IP address into a search bar will pull up a number of useful information that can help you manage your services.  </a:t>
            </a:r>
          </a:p>
        </p:txBody>
      </p:sp>
      <p:sp>
        <p:nvSpPr>
          <p:cNvPr id="27" name="Freeform: Shape 26">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9" descr="Graphical user interface, application&#10;&#10;Description automatically generated">
            <a:extLst>
              <a:ext uri="{FF2B5EF4-FFF2-40B4-BE49-F238E27FC236}">
                <a16:creationId xmlns:a16="http://schemas.microsoft.com/office/drawing/2014/main" id="{7ED7E49B-5B6C-DB1D-90D4-6418BE05246E}"/>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6500553" y="372797"/>
            <a:ext cx="5112325" cy="2967706"/>
          </a:xfrm>
          <a:prstGeom prst="rect">
            <a:avLst/>
          </a:prstGeom>
        </p:spPr>
      </p:pic>
      <p:pic>
        <p:nvPicPr>
          <p:cNvPr id="4" name="Content Placeholder 3" descr="A screenshot of a computer&#10;&#10;Description automatically generated">
            <a:extLst>
              <a:ext uri="{FF2B5EF4-FFF2-40B4-BE49-F238E27FC236}">
                <a16:creationId xmlns:a16="http://schemas.microsoft.com/office/drawing/2014/main" id="{A47E1738-B5B5-5552-56A0-8B4435A7DFB1}"/>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6522516" y="3638358"/>
            <a:ext cx="5090363" cy="2954957"/>
          </a:xfrm>
          <a:prstGeom prst="rect">
            <a:avLst/>
          </a:prstGeom>
        </p:spPr>
      </p:pic>
    </p:spTree>
    <p:extLst>
      <p:ext uri="{BB962C8B-B14F-4D97-AF65-F5344CB8AC3E}">
        <p14:creationId xmlns:p14="http://schemas.microsoft.com/office/powerpoint/2010/main" val="110735399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3FE9FE-7B4E-9143-FED0-4A756B5C02D4}"/>
              </a:ext>
            </a:extLst>
          </p:cNvPr>
          <p:cNvSpPr>
            <a:spLocks noGrp="1"/>
          </p:cNvSpPr>
          <p:nvPr>
            <p:ph type="title"/>
          </p:nvPr>
        </p:nvSpPr>
        <p:spPr>
          <a:xfrm>
            <a:off x="594360" y="640263"/>
            <a:ext cx="3822192" cy="1344975"/>
          </a:xfrm>
        </p:spPr>
        <p:txBody>
          <a:bodyPr>
            <a:normAutofit/>
          </a:bodyPr>
          <a:lstStyle/>
          <a:p>
            <a:r>
              <a:rPr lang="en-US" sz="3600">
                <a:solidFill>
                  <a:schemeClr val="bg1"/>
                </a:solidFill>
              </a:rPr>
              <a:t>Connectivity test</a:t>
            </a:r>
          </a:p>
        </p:txBody>
      </p:sp>
      <p:cxnSp>
        <p:nvCxnSpPr>
          <p:cNvPr id="11" name="Straight Connector 1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C19C61-FF5C-3633-9A00-AF05325CEE23}"/>
              </a:ext>
            </a:extLst>
          </p:cNvPr>
          <p:cNvSpPr>
            <a:spLocks noGrp="1"/>
          </p:cNvSpPr>
          <p:nvPr>
            <p:ph idx="1"/>
          </p:nvPr>
        </p:nvSpPr>
        <p:spPr>
          <a:xfrm>
            <a:off x="593610" y="2121763"/>
            <a:ext cx="3822192" cy="3773010"/>
          </a:xfrm>
        </p:spPr>
        <p:txBody>
          <a:bodyPr>
            <a:normAutofit/>
          </a:bodyPr>
          <a:lstStyle/>
          <a:p>
            <a:r>
              <a:rPr lang="en-US" sz="2000">
                <a:solidFill>
                  <a:schemeClr val="bg1"/>
                </a:solidFill>
              </a:rPr>
              <a:t>Once you have your default gateway and everything that is in your topology you can check the connectivity from your device to each of those devices. This is a great way to make sure everything is communicating and communicating properly. All you need is the IP address of the hardware and you can run a ping test using the  “ping command followed by the IP address”. </a:t>
            </a:r>
          </a:p>
        </p:txBody>
      </p:sp>
      <p:pic>
        <p:nvPicPr>
          <p:cNvPr id="4" name="Content Placeholder 3" descr="A screenshot of a computer&#10;&#10;Description automatically generated">
            <a:extLst>
              <a:ext uri="{FF2B5EF4-FFF2-40B4-BE49-F238E27FC236}">
                <a16:creationId xmlns:a16="http://schemas.microsoft.com/office/drawing/2014/main" id="{FB18E810-1A23-1759-C823-CDF40AF494BE}"/>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5461336" y="484632"/>
            <a:ext cx="5895411" cy="5733287"/>
          </a:xfrm>
          <a:prstGeom prst="rect">
            <a:avLst/>
          </a:prstGeom>
        </p:spPr>
      </p:pic>
    </p:spTree>
    <p:extLst>
      <p:ext uri="{BB962C8B-B14F-4D97-AF65-F5344CB8AC3E}">
        <p14:creationId xmlns:p14="http://schemas.microsoft.com/office/powerpoint/2010/main" val="1505641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37" name="Rectangle 103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C3F9FE4-FA16-7D0C-70FB-06ACDAC764BE}"/>
              </a:ext>
            </a:extLst>
          </p:cNvPr>
          <p:cNvSpPr>
            <a:spLocks noGrp="1"/>
          </p:cNvSpPr>
          <p:nvPr>
            <p:ph type="title"/>
          </p:nvPr>
        </p:nvSpPr>
        <p:spPr>
          <a:xfrm>
            <a:off x="841248" y="932688"/>
            <a:ext cx="4892040" cy="1773936"/>
          </a:xfrm>
        </p:spPr>
        <p:txBody>
          <a:bodyPr anchor="b">
            <a:normAutofit/>
          </a:bodyPr>
          <a:lstStyle/>
          <a:p>
            <a:r>
              <a:rPr lang="en-US" sz="4000"/>
              <a:t>Make it more efficient </a:t>
            </a:r>
          </a:p>
        </p:txBody>
      </p:sp>
      <p:sp>
        <p:nvSpPr>
          <p:cNvPr id="3" name="Content Placeholder 2">
            <a:extLst>
              <a:ext uri="{FF2B5EF4-FFF2-40B4-BE49-F238E27FC236}">
                <a16:creationId xmlns:a16="http://schemas.microsoft.com/office/drawing/2014/main" id="{D42F8B6C-9E38-FD18-1F12-F6ED3E3DA8E4}"/>
              </a:ext>
            </a:extLst>
          </p:cNvPr>
          <p:cNvSpPr>
            <a:spLocks noGrp="1"/>
          </p:cNvSpPr>
          <p:nvPr>
            <p:ph idx="1"/>
          </p:nvPr>
        </p:nvSpPr>
        <p:spPr>
          <a:xfrm>
            <a:off x="841248" y="2898647"/>
            <a:ext cx="4892040" cy="3510465"/>
          </a:xfrm>
        </p:spPr>
        <p:txBody>
          <a:bodyPr anchor="t">
            <a:normAutofit lnSpcReduction="10000"/>
          </a:bodyPr>
          <a:lstStyle/>
          <a:p>
            <a:r>
              <a:rPr lang="en-US" sz="1700" dirty="0"/>
              <a:t>If you are on a company or big network, an easy way to make your communication easier and more efficient you can create a subnet within your network. This can section off communication and give a direct path for information within a subcategories in your network.</a:t>
            </a:r>
          </a:p>
          <a:p>
            <a:r>
              <a:rPr lang="en-US" sz="1700" dirty="0"/>
              <a:t> All you need to know is your IP address and Network mask. This will tell you how many bits and or bytes are being used and how many are available. From there you can divide the remaining bits to divide into the number of subnets you desire. </a:t>
            </a:r>
          </a:p>
          <a:p>
            <a:pPr marL="0" indent="0">
              <a:buNone/>
            </a:pPr>
            <a:r>
              <a:rPr lang="en-US" sz="1700" dirty="0"/>
              <a:t>Picture 1:</a:t>
            </a:r>
            <a:r>
              <a:rPr lang="en-US" sz="1200" dirty="0">
                <a:hlinkClick r:id="rId2"/>
              </a:rPr>
              <a:t>A quick reference chart to subnetting and subnet masks ~ Bauer-Power Media</a:t>
            </a:r>
            <a:endParaRPr lang="en-US" sz="1700" dirty="0"/>
          </a:p>
        </p:txBody>
      </p:sp>
      <p:cxnSp>
        <p:nvCxnSpPr>
          <p:cNvPr id="1038" name="Straight Connector 1032">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See the source image">
            <a:extLst>
              <a:ext uri="{FF2B5EF4-FFF2-40B4-BE49-F238E27FC236}">
                <a16:creationId xmlns:a16="http://schemas.microsoft.com/office/drawing/2014/main" id="{6BA917AE-0069-EBFD-13B5-71CAFF1C0B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1219" y="576072"/>
            <a:ext cx="4459631"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44541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E1232282-B21B-958A-B579-CA8E0054C12C}"/>
              </a:ext>
            </a:extLst>
          </p:cNvPr>
          <p:cNvSpPr>
            <a:spLocks noGrp="1"/>
          </p:cNvSpPr>
          <p:nvPr>
            <p:ph type="title"/>
          </p:nvPr>
        </p:nvSpPr>
        <p:spPr>
          <a:xfrm>
            <a:off x="841248" y="932688"/>
            <a:ext cx="4892040" cy="1773936"/>
          </a:xfrm>
        </p:spPr>
        <p:txBody>
          <a:bodyPr anchor="b">
            <a:normAutofit/>
          </a:bodyPr>
          <a:lstStyle/>
          <a:p>
            <a:r>
              <a:rPr lang="en-US" sz="4000"/>
              <a:t>Keep it organized!</a:t>
            </a:r>
          </a:p>
        </p:txBody>
      </p:sp>
      <p:sp>
        <p:nvSpPr>
          <p:cNvPr id="3" name="Content Placeholder 2">
            <a:extLst>
              <a:ext uri="{FF2B5EF4-FFF2-40B4-BE49-F238E27FC236}">
                <a16:creationId xmlns:a16="http://schemas.microsoft.com/office/drawing/2014/main" id="{AB0648F5-E0F7-E16F-64B6-F8A735785350}"/>
              </a:ext>
            </a:extLst>
          </p:cNvPr>
          <p:cNvSpPr>
            <a:spLocks noGrp="1"/>
          </p:cNvSpPr>
          <p:nvPr>
            <p:ph idx="1"/>
          </p:nvPr>
        </p:nvSpPr>
        <p:spPr>
          <a:xfrm>
            <a:off x="841248" y="2898648"/>
            <a:ext cx="4892040" cy="3209544"/>
          </a:xfrm>
        </p:spPr>
        <p:txBody>
          <a:bodyPr anchor="t">
            <a:normAutofit fontScale="92500"/>
          </a:bodyPr>
          <a:lstStyle/>
          <a:p>
            <a:r>
              <a:rPr lang="en-US" sz="2000" dirty="0"/>
              <a:t>Once your network is all put together it is time to create a Network diagram. This diagram will help you keep the Network organized and easier to troubleshoot. Troubleshooting is made easier for the software and for the wiring of the hardware.</a:t>
            </a:r>
          </a:p>
          <a:p>
            <a:r>
              <a:rPr lang="en-US" sz="2000" dirty="0"/>
              <a:t>For example, this is a simply diagram I made with 2 virtual machines, 1 router, and switch. </a:t>
            </a:r>
          </a:p>
          <a:p>
            <a:r>
              <a:rPr lang="en-US" sz="2000" dirty="0"/>
              <a:t>This diagram I created is made utilizing Microsoft Visio.</a:t>
            </a:r>
          </a:p>
        </p:txBody>
      </p:sp>
      <p:cxnSp>
        <p:nvCxnSpPr>
          <p:cNvPr id="11" name="Straight Connector 10">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Content Placeholder 3" descr="Diagram&#10;&#10;Description automatically generated">
            <a:extLst>
              <a:ext uri="{FF2B5EF4-FFF2-40B4-BE49-F238E27FC236}">
                <a16:creationId xmlns:a16="http://schemas.microsoft.com/office/drawing/2014/main" id="{C22C48BA-AD98-48AD-95F6-DBA66B22A194}"/>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6748272" y="1517590"/>
            <a:ext cx="5025525" cy="3831963"/>
          </a:xfrm>
          <a:prstGeom prst="rect">
            <a:avLst/>
          </a:prstGeom>
        </p:spPr>
      </p:pic>
    </p:spTree>
    <p:extLst>
      <p:ext uri="{BB962C8B-B14F-4D97-AF65-F5344CB8AC3E}">
        <p14:creationId xmlns:p14="http://schemas.microsoft.com/office/powerpoint/2010/main" val="167901282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C3A89-9FB7-9C3E-FE5A-932F058E16E9}"/>
              </a:ext>
            </a:extLst>
          </p:cNvPr>
          <p:cNvSpPr>
            <a:spLocks noGrp="1"/>
          </p:cNvSpPr>
          <p:nvPr>
            <p:ph type="title"/>
          </p:nvPr>
        </p:nvSpPr>
        <p:spPr>
          <a:xfrm>
            <a:off x="762001" y="803325"/>
            <a:ext cx="5314536" cy="1325563"/>
          </a:xfrm>
        </p:spPr>
        <p:txBody>
          <a:bodyPr>
            <a:normAutofit/>
          </a:bodyPr>
          <a:lstStyle/>
          <a:p>
            <a:r>
              <a:rPr lang="en-US"/>
              <a:t>Security</a:t>
            </a:r>
          </a:p>
        </p:txBody>
      </p:sp>
      <p:sp>
        <p:nvSpPr>
          <p:cNvPr id="20" name="Freeform: Shape 1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0019EC4-DE5B-AD80-9CCF-BE641133E16F}"/>
              </a:ext>
            </a:extLst>
          </p:cNvPr>
          <p:cNvPicPr>
            <a:picLocks noChangeAspect="1"/>
          </p:cNvPicPr>
          <p:nvPr/>
        </p:nvPicPr>
        <p:blipFill rotWithShape="1">
          <a:blip r:embed="rId2"/>
          <a:srcRect l="8305" r="27700"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15" name="Content Placeholder 2">
            <a:extLst>
              <a:ext uri="{FF2B5EF4-FFF2-40B4-BE49-F238E27FC236}">
                <a16:creationId xmlns:a16="http://schemas.microsoft.com/office/drawing/2014/main" id="{77025A23-DEF4-2138-EDC2-9D911DC3EA90}"/>
              </a:ext>
            </a:extLst>
          </p:cNvPr>
          <p:cNvGraphicFramePr>
            <a:graphicFrameLocks noGrp="1"/>
          </p:cNvGraphicFramePr>
          <p:nvPr>
            <p:ph idx="1"/>
            <p:extLst>
              <p:ext uri="{D42A27DB-BD31-4B8C-83A1-F6EECF244321}">
                <p14:modId xmlns:p14="http://schemas.microsoft.com/office/powerpoint/2010/main" val="1880317122"/>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672319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B63B2-02D9-4A3D-7F66-3534BDA2276E}"/>
              </a:ext>
            </a:extLst>
          </p:cNvPr>
          <p:cNvSpPr>
            <a:spLocks noGrp="1"/>
          </p:cNvSpPr>
          <p:nvPr>
            <p:ph type="title"/>
          </p:nvPr>
        </p:nvSpPr>
        <p:spPr>
          <a:xfrm>
            <a:off x="762001" y="803325"/>
            <a:ext cx="5314536" cy="1325563"/>
          </a:xfrm>
        </p:spPr>
        <p:txBody>
          <a:bodyPr>
            <a:normAutofit/>
          </a:bodyPr>
          <a:lstStyle/>
          <a:p>
            <a:r>
              <a:rPr lang="en-US" dirty="0"/>
              <a:t>Challenges </a:t>
            </a:r>
            <a:endParaRPr lang="en-US"/>
          </a:p>
        </p:txBody>
      </p:sp>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BDEDD647-4B31-9DFA-81B8-52D96BB80F6F}"/>
              </a:ext>
            </a:extLst>
          </p:cNvPr>
          <p:cNvPicPr>
            <a:picLocks noChangeAspect="1"/>
          </p:cNvPicPr>
          <p:nvPr/>
        </p:nvPicPr>
        <p:blipFill rotWithShape="1">
          <a:blip r:embed="rId2"/>
          <a:srcRect l="17109" r="18657"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12" name="Content Placeholder 2">
            <a:extLst>
              <a:ext uri="{FF2B5EF4-FFF2-40B4-BE49-F238E27FC236}">
                <a16:creationId xmlns:a16="http://schemas.microsoft.com/office/drawing/2014/main" id="{6DA8F72A-3E0A-FF68-5717-EDE48B0EF784}"/>
              </a:ext>
            </a:extLst>
          </p:cNvPr>
          <p:cNvGraphicFramePr>
            <a:graphicFrameLocks noGrp="1"/>
          </p:cNvGraphicFramePr>
          <p:nvPr>
            <p:ph idx="1"/>
            <p:extLst>
              <p:ext uri="{D42A27DB-BD31-4B8C-83A1-F6EECF244321}">
                <p14:modId xmlns:p14="http://schemas.microsoft.com/office/powerpoint/2010/main" val="451467326"/>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900725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9CDDF-B52C-B65E-A24A-6548C053F800}"/>
              </a:ext>
            </a:extLst>
          </p:cNvPr>
          <p:cNvSpPr>
            <a:spLocks noGrp="1"/>
          </p:cNvSpPr>
          <p:nvPr>
            <p:ph type="title"/>
          </p:nvPr>
        </p:nvSpPr>
        <p:spPr>
          <a:xfrm>
            <a:off x="838200" y="963877"/>
            <a:ext cx="3494362" cy="4930246"/>
          </a:xfrm>
        </p:spPr>
        <p:txBody>
          <a:bodyPr>
            <a:normAutofit/>
          </a:bodyPr>
          <a:lstStyle/>
          <a:p>
            <a:pPr algn="r"/>
            <a:r>
              <a:rPr lang="en-US" dirty="0"/>
              <a:t>Conclusion </a:t>
            </a:r>
            <a:endParaRPr lang="en-US"/>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5DB32D-0F62-660F-7C12-7B48B6A3A35E}"/>
              </a:ext>
            </a:extLst>
          </p:cNvPr>
          <p:cNvSpPr>
            <a:spLocks noGrp="1"/>
          </p:cNvSpPr>
          <p:nvPr>
            <p:ph idx="1"/>
          </p:nvPr>
        </p:nvSpPr>
        <p:spPr>
          <a:xfrm>
            <a:off x="4976031" y="963877"/>
            <a:ext cx="6377769" cy="4930246"/>
          </a:xfrm>
        </p:spPr>
        <p:txBody>
          <a:bodyPr anchor="ctr">
            <a:normAutofit/>
          </a:bodyPr>
          <a:lstStyle/>
          <a:p>
            <a:r>
              <a:rPr lang="en-US" sz="2400"/>
              <a:t>Building a Network start to finish, virtual or physical, is not an easy task. Understanding the fundamentals is the best way to work, build, troubleshoot and fix any network. It is very important to consider all aspects and parts of the network in order to stay organized, running and secure. After this course I am no professional, but I know I can begin my career in the Networking field. </a:t>
            </a:r>
          </a:p>
        </p:txBody>
      </p:sp>
    </p:spTree>
    <p:extLst>
      <p:ext uri="{BB962C8B-B14F-4D97-AF65-F5344CB8AC3E}">
        <p14:creationId xmlns:p14="http://schemas.microsoft.com/office/powerpoint/2010/main" val="293967144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667</Words>
  <Application>Microsoft Office PowerPoint</Application>
  <PresentationFormat>Widescreen</PresentationFormat>
  <Paragraphs>27</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Tw Cen MT</vt:lpstr>
      <vt:lpstr>Office Theme</vt:lpstr>
      <vt:lpstr>Fundamentals of Networking Technologies </vt:lpstr>
      <vt:lpstr>Introduction</vt:lpstr>
      <vt:lpstr>Getting started. </vt:lpstr>
      <vt:lpstr>Connectivity test</vt:lpstr>
      <vt:lpstr>Make it more efficient </vt:lpstr>
      <vt:lpstr>Keep it organized!</vt:lpstr>
      <vt:lpstr>Security</vt:lpstr>
      <vt:lpstr>Challenges </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Networking Technologies </dc:title>
  <dc:creator>Jason Nguyen-Duran</dc:creator>
  <cp:lastModifiedBy>Jason Nguyen-Duran</cp:lastModifiedBy>
  <cp:revision>1</cp:revision>
  <dcterms:created xsi:type="dcterms:W3CDTF">2022-06-24T02:35:16Z</dcterms:created>
  <dcterms:modified xsi:type="dcterms:W3CDTF">2022-06-24T03:43:47Z</dcterms:modified>
</cp:coreProperties>
</file>