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60" r:id="rId13"/>
    <p:sldId id="264" r:id="rId14"/>
    <p:sldId id="267" r:id="rId15"/>
    <p:sldId id="271" r:id="rId16"/>
    <p:sldId id="280" r:id="rId17"/>
    <p:sldId id="281" r:id="rId18"/>
    <p:sldId id="28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5DA13D-CCB3-4336-91D7-59589F9C0370}" v="5" dt="2023-06-24T23:44:44.4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65" autoAdjust="0"/>
    <p:restoredTop sz="96197"/>
  </p:normalViewPr>
  <p:slideViewPr>
    <p:cSldViewPr snapToGrid="0">
      <p:cViewPr varScale="1">
        <p:scale>
          <a:sx n="72" d="100"/>
          <a:sy n="72" d="100"/>
        </p:scale>
        <p:origin x="60" y="5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Nguyen-Duran" userId="fb15e03d0cc07300" providerId="LiveId" clId="{1F5DA13D-CCB3-4336-91D7-59589F9C0370}"/>
    <pc:docChg chg="undo custSel addSld delSld modSld">
      <pc:chgData name="Jason Nguyen-Duran" userId="fb15e03d0cc07300" providerId="LiveId" clId="{1F5DA13D-CCB3-4336-91D7-59589F9C0370}" dt="2023-06-24T23:56:41.742" v="3336" actId="26606"/>
      <pc:docMkLst>
        <pc:docMk/>
      </pc:docMkLst>
      <pc:sldChg chg="addSp modSp mod setBg setClrOvrMap">
        <pc:chgData name="Jason Nguyen-Duran" userId="fb15e03d0cc07300" providerId="LiveId" clId="{1F5DA13D-CCB3-4336-91D7-59589F9C0370}" dt="2023-06-24T23:34:50.152" v="3" actId="26606"/>
        <pc:sldMkLst>
          <pc:docMk/>
          <pc:sldMk cId="737525519" sldId="256"/>
        </pc:sldMkLst>
        <pc:spChg chg="mod">
          <ac:chgData name="Jason Nguyen-Duran" userId="fb15e03d0cc07300" providerId="LiveId" clId="{1F5DA13D-CCB3-4336-91D7-59589F9C0370}" dt="2023-06-24T23:34:50.152" v="3" actId="26606"/>
          <ac:spMkLst>
            <pc:docMk/>
            <pc:sldMk cId="737525519" sldId="256"/>
            <ac:spMk id="2" creationId="{07C8198B-61B4-490F-AA97-99CFA2CF3622}"/>
          </ac:spMkLst>
        </pc:spChg>
        <pc:spChg chg="mod">
          <ac:chgData name="Jason Nguyen-Duran" userId="fb15e03d0cc07300" providerId="LiveId" clId="{1F5DA13D-CCB3-4336-91D7-59589F9C0370}" dt="2023-06-24T23:34:50.152" v="3" actId="26606"/>
          <ac:spMkLst>
            <pc:docMk/>
            <pc:sldMk cId="737525519" sldId="256"/>
            <ac:spMk id="3" creationId="{96B87C98-6E1F-4B38-91BE-8941A7E9C93B}"/>
          </ac:spMkLst>
        </pc:spChg>
        <pc:picChg chg="add">
          <ac:chgData name="Jason Nguyen-Duran" userId="fb15e03d0cc07300" providerId="LiveId" clId="{1F5DA13D-CCB3-4336-91D7-59589F9C0370}" dt="2023-06-24T23:34:50.152" v="3" actId="26606"/>
          <ac:picMkLst>
            <pc:docMk/>
            <pc:sldMk cId="737525519" sldId="256"/>
            <ac:picMk id="5" creationId="{D55B4370-E779-4CB0-EC24-FFD7A88B594F}"/>
          </ac:picMkLst>
        </pc:picChg>
      </pc:sldChg>
      <pc:sldChg chg="del">
        <pc:chgData name="Jason Nguyen-Duran" userId="fb15e03d0cc07300" providerId="LiveId" clId="{1F5DA13D-CCB3-4336-91D7-59589F9C0370}" dt="2023-06-24T23:35:44.642" v="12" actId="47"/>
        <pc:sldMkLst>
          <pc:docMk/>
          <pc:sldMk cId="2666727575" sldId="259"/>
        </pc:sldMkLst>
      </pc:sldChg>
      <pc:sldChg chg="addSp modSp mod setBg">
        <pc:chgData name="Jason Nguyen-Duran" userId="fb15e03d0cc07300" providerId="LiveId" clId="{1F5DA13D-CCB3-4336-91D7-59589F9C0370}" dt="2023-06-24T23:39:52.609" v="464" actId="1076"/>
        <pc:sldMkLst>
          <pc:docMk/>
          <pc:sldMk cId="3946503782" sldId="260"/>
        </pc:sldMkLst>
        <pc:spChg chg="mod">
          <ac:chgData name="Jason Nguyen-Duran" userId="fb15e03d0cc07300" providerId="LiveId" clId="{1F5DA13D-CCB3-4336-91D7-59589F9C0370}" dt="2023-06-24T23:39:45.578" v="461" actId="26606"/>
          <ac:spMkLst>
            <pc:docMk/>
            <pc:sldMk cId="3946503782" sldId="260"/>
            <ac:spMk id="2" creationId="{12570DED-E942-4274-A5C5-61D0403EDC64}"/>
          </ac:spMkLst>
        </pc:spChg>
        <pc:spChg chg="add mod">
          <ac:chgData name="Jason Nguyen-Duran" userId="fb15e03d0cc07300" providerId="LiveId" clId="{1F5DA13D-CCB3-4336-91D7-59589F9C0370}" dt="2023-06-24T23:39:45.578" v="461" actId="26606"/>
          <ac:spMkLst>
            <pc:docMk/>
            <pc:sldMk cId="3946503782" sldId="260"/>
            <ac:spMk id="3" creationId="{36E617D2-A66B-6FF3-D19D-23D32C67FAF9}"/>
          </ac:spMkLst>
        </pc:spChg>
        <pc:spChg chg="mod">
          <ac:chgData name="Jason Nguyen-Duran" userId="fb15e03d0cc07300" providerId="LiveId" clId="{1F5DA13D-CCB3-4336-91D7-59589F9C0370}" dt="2023-06-24T23:39:45.578" v="461" actId="26606"/>
          <ac:spMkLst>
            <pc:docMk/>
            <pc:sldMk cId="3946503782" sldId="260"/>
            <ac:spMk id="4" creationId="{D4816DFD-C4B4-4B75-914C-70EC748D6692}"/>
          </ac:spMkLst>
        </pc:spChg>
        <pc:spChg chg="add">
          <ac:chgData name="Jason Nguyen-Duran" userId="fb15e03d0cc07300" providerId="LiveId" clId="{1F5DA13D-CCB3-4336-91D7-59589F9C0370}" dt="2023-06-24T23:39:45.578" v="461" actId="26606"/>
          <ac:spMkLst>
            <pc:docMk/>
            <pc:sldMk cId="3946503782" sldId="260"/>
            <ac:spMk id="11" creationId="{7301F447-EEF7-48F5-AF73-7566EE7F64AD}"/>
          </ac:spMkLst>
        </pc:spChg>
        <pc:spChg chg="add">
          <ac:chgData name="Jason Nguyen-Duran" userId="fb15e03d0cc07300" providerId="LiveId" clId="{1F5DA13D-CCB3-4336-91D7-59589F9C0370}" dt="2023-06-24T23:39:45.578" v="461" actId="26606"/>
          <ac:spMkLst>
            <pc:docMk/>
            <pc:sldMk cId="3946503782" sldId="260"/>
            <ac:spMk id="13" creationId="{F7117410-A2A4-4085-9ADC-46744551DBDE}"/>
          </ac:spMkLst>
        </pc:spChg>
        <pc:spChg chg="add">
          <ac:chgData name="Jason Nguyen-Duran" userId="fb15e03d0cc07300" providerId="LiveId" clId="{1F5DA13D-CCB3-4336-91D7-59589F9C0370}" dt="2023-06-24T23:39:45.578" v="461" actId="26606"/>
          <ac:spMkLst>
            <pc:docMk/>
            <pc:sldMk cId="3946503782" sldId="260"/>
            <ac:spMk id="15" creationId="{99F74EB5-E547-4FB4-95F5-BCC788F3C4A0}"/>
          </ac:spMkLst>
        </pc:spChg>
        <pc:picChg chg="mod">
          <ac:chgData name="Jason Nguyen-Duran" userId="fb15e03d0cc07300" providerId="LiveId" clId="{1F5DA13D-CCB3-4336-91D7-59589F9C0370}" dt="2023-06-24T23:39:52.609" v="464" actId="1076"/>
          <ac:picMkLst>
            <pc:docMk/>
            <pc:sldMk cId="3946503782" sldId="260"/>
            <ac:picMk id="5" creationId="{FFE648F7-8CD4-8E66-DFC8-9CDD3F7169C7}"/>
          </ac:picMkLst>
        </pc:picChg>
      </pc:sldChg>
      <pc:sldChg chg="addSp modSp mod setBg">
        <pc:chgData name="Jason Nguyen-Duran" userId="fb15e03d0cc07300" providerId="LiveId" clId="{1F5DA13D-CCB3-4336-91D7-59589F9C0370}" dt="2023-06-24T23:41:44.496" v="744" actId="26606"/>
        <pc:sldMkLst>
          <pc:docMk/>
          <pc:sldMk cId="3302276556" sldId="264"/>
        </pc:sldMkLst>
        <pc:spChg chg="mod">
          <ac:chgData name="Jason Nguyen-Duran" userId="fb15e03d0cc07300" providerId="LiveId" clId="{1F5DA13D-CCB3-4336-91D7-59589F9C0370}" dt="2023-06-24T23:41:44.496" v="744" actId="26606"/>
          <ac:spMkLst>
            <pc:docMk/>
            <pc:sldMk cId="3302276556" sldId="264"/>
            <ac:spMk id="2" creationId="{12570DED-E942-4274-A5C5-61D0403EDC64}"/>
          </ac:spMkLst>
        </pc:spChg>
        <pc:spChg chg="add mod">
          <ac:chgData name="Jason Nguyen-Duran" userId="fb15e03d0cc07300" providerId="LiveId" clId="{1F5DA13D-CCB3-4336-91D7-59589F9C0370}" dt="2023-06-24T23:41:44.496" v="744" actId="26606"/>
          <ac:spMkLst>
            <pc:docMk/>
            <pc:sldMk cId="3302276556" sldId="264"/>
            <ac:spMk id="3" creationId="{C4B1741B-58F5-F625-93F1-CD36B28162E4}"/>
          </ac:spMkLst>
        </pc:spChg>
        <pc:spChg chg="add">
          <ac:chgData name="Jason Nguyen-Duran" userId="fb15e03d0cc07300" providerId="LiveId" clId="{1F5DA13D-CCB3-4336-91D7-59589F9C0370}" dt="2023-06-24T23:41:44.496" v="744" actId="26606"/>
          <ac:spMkLst>
            <pc:docMk/>
            <pc:sldMk cId="3302276556" sldId="264"/>
            <ac:spMk id="9" creationId="{F13C74B1-5B17-4795-BED0-7140497B445A}"/>
          </ac:spMkLst>
        </pc:spChg>
        <pc:spChg chg="add">
          <ac:chgData name="Jason Nguyen-Duran" userId="fb15e03d0cc07300" providerId="LiveId" clId="{1F5DA13D-CCB3-4336-91D7-59589F9C0370}" dt="2023-06-24T23:41:44.496" v="744" actId="26606"/>
          <ac:spMkLst>
            <pc:docMk/>
            <pc:sldMk cId="3302276556" sldId="264"/>
            <ac:spMk id="11" creationId="{D4974D33-8DC5-464E-8C6D-BE58F0669C17}"/>
          </ac:spMkLst>
        </pc:spChg>
        <pc:picChg chg="mod ord">
          <ac:chgData name="Jason Nguyen-Duran" userId="fb15e03d0cc07300" providerId="LiveId" clId="{1F5DA13D-CCB3-4336-91D7-59589F9C0370}" dt="2023-06-24T23:41:44.496" v="744" actId="26606"/>
          <ac:picMkLst>
            <pc:docMk/>
            <pc:sldMk cId="3302276556" sldId="264"/>
            <ac:picMk id="4" creationId="{04650B35-FB3B-78EF-7605-58D1286A4EE8}"/>
          </ac:picMkLst>
        </pc:picChg>
      </pc:sldChg>
      <pc:sldChg chg="addSp delSp modSp add del mod">
        <pc:chgData name="Jason Nguyen-Duran" userId="fb15e03d0cc07300" providerId="LiveId" clId="{1F5DA13D-CCB3-4336-91D7-59589F9C0370}" dt="2023-06-24T23:42:12.567" v="750" actId="47"/>
        <pc:sldMkLst>
          <pc:docMk/>
          <pc:sldMk cId="43573866" sldId="265"/>
        </pc:sldMkLst>
        <pc:spChg chg="add del mod">
          <ac:chgData name="Jason Nguyen-Duran" userId="fb15e03d0cc07300" providerId="LiveId" clId="{1F5DA13D-CCB3-4336-91D7-59589F9C0370}" dt="2023-06-24T23:42:03.530" v="748" actId="478"/>
          <ac:spMkLst>
            <pc:docMk/>
            <pc:sldMk cId="43573866" sldId="265"/>
            <ac:spMk id="4" creationId="{F8743D4D-C441-2A0A-AE39-CCB8A8F629BE}"/>
          </ac:spMkLst>
        </pc:spChg>
        <pc:picChg chg="add del">
          <ac:chgData name="Jason Nguyen-Duran" userId="fb15e03d0cc07300" providerId="LiveId" clId="{1F5DA13D-CCB3-4336-91D7-59589F9C0370}" dt="2023-06-24T23:42:03.530" v="748" actId="478"/>
          <ac:picMkLst>
            <pc:docMk/>
            <pc:sldMk cId="43573866" sldId="265"/>
            <ac:picMk id="9" creationId="{8F788C94-870E-B3E9-5D24-D955BD48EE78}"/>
          </ac:picMkLst>
        </pc:picChg>
      </pc:sldChg>
      <pc:sldChg chg="addSp modSp mod setBg">
        <pc:chgData name="Jason Nguyen-Duran" userId="fb15e03d0cc07300" providerId="LiveId" clId="{1F5DA13D-CCB3-4336-91D7-59589F9C0370}" dt="2023-06-24T23:44:21.909" v="1124" actId="20577"/>
        <pc:sldMkLst>
          <pc:docMk/>
          <pc:sldMk cId="1849142446" sldId="267"/>
        </pc:sldMkLst>
        <pc:spChg chg="mod">
          <ac:chgData name="Jason Nguyen-Duran" userId="fb15e03d0cc07300" providerId="LiveId" clId="{1F5DA13D-CCB3-4336-91D7-59589F9C0370}" dt="2023-06-24T23:44:21.909" v="1124" actId="20577"/>
          <ac:spMkLst>
            <pc:docMk/>
            <pc:sldMk cId="1849142446" sldId="267"/>
            <ac:spMk id="2" creationId="{12570DED-E942-4274-A5C5-61D0403EDC64}"/>
          </ac:spMkLst>
        </pc:spChg>
        <pc:spChg chg="add mod ord">
          <ac:chgData name="Jason Nguyen-Duran" userId="fb15e03d0cc07300" providerId="LiveId" clId="{1F5DA13D-CCB3-4336-91D7-59589F9C0370}" dt="2023-06-24T23:44:02.971" v="1071" actId="313"/>
          <ac:spMkLst>
            <pc:docMk/>
            <pc:sldMk cId="1849142446" sldId="267"/>
            <ac:spMk id="5" creationId="{D78B5391-FBE0-A91A-4094-47F8D44646BC}"/>
          </ac:spMkLst>
        </pc:spChg>
        <pc:spChg chg="add">
          <ac:chgData name="Jason Nguyen-Duran" userId="fb15e03d0cc07300" providerId="LiveId" clId="{1F5DA13D-CCB3-4336-91D7-59589F9C0370}" dt="2023-06-24T23:43:55.029" v="1070" actId="26606"/>
          <ac:spMkLst>
            <pc:docMk/>
            <pc:sldMk cId="1849142446" sldId="267"/>
            <ac:spMk id="10" creationId="{99F1FFA9-D672-408C-9220-ADEEC6ABDD09}"/>
          </ac:spMkLst>
        </pc:spChg>
        <pc:picChg chg="add mod">
          <ac:chgData name="Jason Nguyen-Duran" userId="fb15e03d0cc07300" providerId="LiveId" clId="{1F5DA13D-CCB3-4336-91D7-59589F9C0370}" dt="2023-06-24T23:43:55.029" v="1070" actId="26606"/>
          <ac:picMkLst>
            <pc:docMk/>
            <pc:sldMk cId="1849142446" sldId="267"/>
            <ac:picMk id="3" creationId="{4F7706C6-F834-ABBB-2701-69C1B6D71978}"/>
          </ac:picMkLst>
        </pc:picChg>
        <pc:picChg chg="mod">
          <ac:chgData name="Jason Nguyen-Duran" userId="fb15e03d0cc07300" providerId="LiveId" clId="{1F5DA13D-CCB3-4336-91D7-59589F9C0370}" dt="2023-06-24T23:43:55.029" v="1070" actId="26606"/>
          <ac:picMkLst>
            <pc:docMk/>
            <pc:sldMk cId="1849142446" sldId="267"/>
            <ac:picMk id="4" creationId="{F6F35711-687A-202D-72C5-81051268EA22}"/>
          </ac:picMkLst>
        </pc:picChg>
      </pc:sldChg>
      <pc:sldChg chg="addSp modSp mod setBg">
        <pc:chgData name="Jason Nguyen-Duran" userId="fb15e03d0cc07300" providerId="LiveId" clId="{1F5DA13D-CCB3-4336-91D7-59589F9C0370}" dt="2023-06-24T23:46:04.240" v="1435" actId="20577"/>
        <pc:sldMkLst>
          <pc:docMk/>
          <pc:sldMk cId="2497175437" sldId="271"/>
        </pc:sldMkLst>
        <pc:spChg chg="mod">
          <ac:chgData name="Jason Nguyen-Duran" userId="fb15e03d0cc07300" providerId="LiveId" clId="{1F5DA13D-CCB3-4336-91D7-59589F9C0370}" dt="2023-06-24T23:45:59.823" v="1433" actId="26606"/>
          <ac:spMkLst>
            <pc:docMk/>
            <pc:sldMk cId="2497175437" sldId="271"/>
            <ac:spMk id="2" creationId="{12570DED-E942-4274-A5C5-61D0403EDC64}"/>
          </ac:spMkLst>
        </pc:spChg>
        <pc:spChg chg="add mod">
          <ac:chgData name="Jason Nguyen-Duran" userId="fb15e03d0cc07300" providerId="LiveId" clId="{1F5DA13D-CCB3-4336-91D7-59589F9C0370}" dt="2023-06-24T23:46:04.240" v="1435" actId="20577"/>
          <ac:spMkLst>
            <pc:docMk/>
            <pc:sldMk cId="2497175437" sldId="271"/>
            <ac:spMk id="3" creationId="{651899F1-04B1-6681-43BF-6A0CF948FFDC}"/>
          </ac:spMkLst>
        </pc:spChg>
        <pc:spChg chg="add">
          <ac:chgData name="Jason Nguyen-Duran" userId="fb15e03d0cc07300" providerId="LiveId" clId="{1F5DA13D-CCB3-4336-91D7-59589F9C0370}" dt="2023-06-24T23:45:59.823" v="1433" actId="26606"/>
          <ac:spMkLst>
            <pc:docMk/>
            <pc:sldMk cId="2497175437" sldId="271"/>
            <ac:spMk id="9" creationId="{0E3596DD-156A-473E-9BB3-C6A29F7574E9}"/>
          </ac:spMkLst>
        </pc:spChg>
        <pc:spChg chg="add">
          <ac:chgData name="Jason Nguyen-Duran" userId="fb15e03d0cc07300" providerId="LiveId" clId="{1F5DA13D-CCB3-4336-91D7-59589F9C0370}" dt="2023-06-24T23:45:59.823" v="1433" actId="26606"/>
          <ac:spMkLst>
            <pc:docMk/>
            <pc:sldMk cId="2497175437" sldId="271"/>
            <ac:spMk id="11" creationId="{2C46C4D6-C474-4E92-B52E-944C1118F7B6}"/>
          </ac:spMkLst>
        </pc:spChg>
        <pc:picChg chg="mod ord">
          <ac:chgData name="Jason Nguyen-Duran" userId="fb15e03d0cc07300" providerId="LiveId" clId="{1F5DA13D-CCB3-4336-91D7-59589F9C0370}" dt="2023-06-24T23:45:59.823" v="1433" actId="26606"/>
          <ac:picMkLst>
            <pc:docMk/>
            <pc:sldMk cId="2497175437" sldId="271"/>
            <ac:picMk id="4" creationId="{AC985290-C805-4851-FDDB-6401CAD977DD}"/>
          </ac:picMkLst>
        </pc:picChg>
      </pc:sldChg>
      <pc:sldChg chg="del">
        <pc:chgData name="Jason Nguyen-Duran" userId="fb15e03d0cc07300" providerId="LiveId" clId="{1F5DA13D-CCB3-4336-91D7-59589F9C0370}" dt="2023-06-24T23:35:46.707" v="13" actId="47"/>
        <pc:sldMkLst>
          <pc:docMk/>
          <pc:sldMk cId="258511964" sldId="272"/>
        </pc:sldMkLst>
      </pc:sldChg>
      <pc:sldChg chg="addSp modSp mod setBg">
        <pc:chgData name="Jason Nguyen-Duran" userId="fb15e03d0cc07300" providerId="LiveId" clId="{1F5DA13D-CCB3-4336-91D7-59589F9C0370}" dt="2023-06-24T23:34:57.776" v="4" actId="26606"/>
        <pc:sldMkLst>
          <pc:docMk/>
          <pc:sldMk cId="2692274626" sldId="273"/>
        </pc:sldMkLst>
        <pc:spChg chg="mod">
          <ac:chgData name="Jason Nguyen-Duran" userId="fb15e03d0cc07300" providerId="LiveId" clId="{1F5DA13D-CCB3-4336-91D7-59589F9C0370}" dt="2023-06-24T23:34:57.776" v="4" actId="26606"/>
          <ac:spMkLst>
            <pc:docMk/>
            <pc:sldMk cId="2692274626" sldId="273"/>
            <ac:spMk id="2" creationId="{55731A40-C0B3-6572-72B4-B3A0A8542436}"/>
          </ac:spMkLst>
        </pc:spChg>
        <pc:spChg chg="mod">
          <ac:chgData name="Jason Nguyen-Duran" userId="fb15e03d0cc07300" providerId="LiveId" clId="{1F5DA13D-CCB3-4336-91D7-59589F9C0370}" dt="2023-06-24T23:34:57.776" v="4" actId="26606"/>
          <ac:spMkLst>
            <pc:docMk/>
            <pc:sldMk cId="2692274626" sldId="273"/>
            <ac:spMk id="3" creationId="{0AEE6F51-DFF7-B929-F304-B3337EC27D2C}"/>
          </ac:spMkLst>
        </pc:spChg>
        <pc:spChg chg="add">
          <ac:chgData name="Jason Nguyen-Duran" userId="fb15e03d0cc07300" providerId="LiveId" clId="{1F5DA13D-CCB3-4336-91D7-59589F9C0370}" dt="2023-06-24T23:34:57.776" v="4" actId="26606"/>
          <ac:spMkLst>
            <pc:docMk/>
            <pc:sldMk cId="2692274626" sldId="273"/>
            <ac:spMk id="9" creationId="{E51BA4DF-2BD4-4EC2-B1DB-B27C8AC71864}"/>
          </ac:spMkLst>
        </pc:spChg>
        <pc:picChg chg="add">
          <ac:chgData name="Jason Nguyen-Duran" userId="fb15e03d0cc07300" providerId="LiveId" clId="{1F5DA13D-CCB3-4336-91D7-59589F9C0370}" dt="2023-06-24T23:34:57.776" v="4" actId="26606"/>
          <ac:picMkLst>
            <pc:docMk/>
            <pc:sldMk cId="2692274626" sldId="273"/>
            <ac:picMk id="5" creationId="{1A807E8C-0C79-FD7D-5418-BEFD2BF89659}"/>
          </ac:picMkLst>
        </pc:picChg>
      </pc:sldChg>
      <pc:sldChg chg="addSp modSp mod setBg">
        <pc:chgData name="Jason Nguyen-Duran" userId="fb15e03d0cc07300" providerId="LiveId" clId="{1F5DA13D-CCB3-4336-91D7-59589F9C0370}" dt="2023-06-24T23:35:02.633" v="5" actId="26606"/>
        <pc:sldMkLst>
          <pc:docMk/>
          <pc:sldMk cId="1683892100" sldId="274"/>
        </pc:sldMkLst>
        <pc:spChg chg="mod">
          <ac:chgData name="Jason Nguyen-Duran" userId="fb15e03d0cc07300" providerId="LiveId" clId="{1F5DA13D-CCB3-4336-91D7-59589F9C0370}" dt="2023-06-24T23:35:02.633" v="5" actId="26606"/>
          <ac:spMkLst>
            <pc:docMk/>
            <pc:sldMk cId="1683892100" sldId="274"/>
            <ac:spMk id="2" creationId="{165FCC2B-45CB-A6CE-822E-7C8466C73DB3}"/>
          </ac:spMkLst>
        </pc:spChg>
        <pc:spChg chg="mod">
          <ac:chgData name="Jason Nguyen-Duran" userId="fb15e03d0cc07300" providerId="LiveId" clId="{1F5DA13D-CCB3-4336-91D7-59589F9C0370}" dt="2023-06-24T23:35:02.633" v="5" actId="26606"/>
          <ac:spMkLst>
            <pc:docMk/>
            <pc:sldMk cId="1683892100" sldId="274"/>
            <ac:spMk id="3" creationId="{94C12044-8A30-645C-1882-BE460ECBE822}"/>
          </ac:spMkLst>
        </pc:spChg>
        <pc:spChg chg="add">
          <ac:chgData name="Jason Nguyen-Duran" userId="fb15e03d0cc07300" providerId="LiveId" clId="{1F5DA13D-CCB3-4336-91D7-59589F9C0370}" dt="2023-06-24T23:35:02.633" v="5" actId="26606"/>
          <ac:spMkLst>
            <pc:docMk/>
            <pc:sldMk cId="1683892100" sldId="274"/>
            <ac:spMk id="9" creationId="{F13C74B1-5B17-4795-BED0-7140497B445A}"/>
          </ac:spMkLst>
        </pc:spChg>
        <pc:spChg chg="add">
          <ac:chgData name="Jason Nguyen-Duran" userId="fb15e03d0cc07300" providerId="LiveId" clId="{1F5DA13D-CCB3-4336-91D7-59589F9C0370}" dt="2023-06-24T23:35:02.633" v="5" actId="26606"/>
          <ac:spMkLst>
            <pc:docMk/>
            <pc:sldMk cId="1683892100" sldId="274"/>
            <ac:spMk id="11" creationId="{D4974D33-8DC5-464E-8C6D-BE58F0669C17}"/>
          </ac:spMkLst>
        </pc:spChg>
        <pc:picChg chg="add">
          <ac:chgData name="Jason Nguyen-Duran" userId="fb15e03d0cc07300" providerId="LiveId" clId="{1F5DA13D-CCB3-4336-91D7-59589F9C0370}" dt="2023-06-24T23:35:02.633" v="5" actId="26606"/>
          <ac:picMkLst>
            <pc:docMk/>
            <pc:sldMk cId="1683892100" sldId="274"/>
            <ac:picMk id="5" creationId="{87ED58D9-7A06-AF2B-2E81-402D9D989E11}"/>
          </ac:picMkLst>
        </pc:picChg>
      </pc:sldChg>
      <pc:sldChg chg="addSp modSp mod setBg">
        <pc:chgData name="Jason Nguyen-Duran" userId="fb15e03d0cc07300" providerId="LiveId" clId="{1F5DA13D-CCB3-4336-91D7-59589F9C0370}" dt="2023-06-24T23:35:07.909" v="6" actId="26606"/>
        <pc:sldMkLst>
          <pc:docMk/>
          <pc:sldMk cId="1721247469" sldId="275"/>
        </pc:sldMkLst>
        <pc:spChg chg="mod">
          <ac:chgData name="Jason Nguyen-Duran" userId="fb15e03d0cc07300" providerId="LiveId" clId="{1F5DA13D-CCB3-4336-91D7-59589F9C0370}" dt="2023-06-24T23:35:07.909" v="6" actId="26606"/>
          <ac:spMkLst>
            <pc:docMk/>
            <pc:sldMk cId="1721247469" sldId="275"/>
            <ac:spMk id="2" creationId="{446884FF-890D-1E55-83C4-916180476AC5}"/>
          </ac:spMkLst>
        </pc:spChg>
        <pc:spChg chg="mod">
          <ac:chgData name="Jason Nguyen-Duran" userId="fb15e03d0cc07300" providerId="LiveId" clId="{1F5DA13D-CCB3-4336-91D7-59589F9C0370}" dt="2023-06-24T23:35:07.909" v="6" actId="26606"/>
          <ac:spMkLst>
            <pc:docMk/>
            <pc:sldMk cId="1721247469" sldId="275"/>
            <ac:spMk id="3" creationId="{BFA74366-F1DF-4671-0D0D-30ECA51B8EB0}"/>
          </ac:spMkLst>
        </pc:spChg>
        <pc:spChg chg="add">
          <ac:chgData name="Jason Nguyen-Duran" userId="fb15e03d0cc07300" providerId="LiveId" clId="{1F5DA13D-CCB3-4336-91D7-59589F9C0370}" dt="2023-06-24T23:35:07.909" v="6" actId="26606"/>
          <ac:spMkLst>
            <pc:docMk/>
            <pc:sldMk cId="1721247469" sldId="275"/>
            <ac:spMk id="9" creationId="{2B97F24A-32CE-4C1C-A50D-3016B394DCFB}"/>
          </ac:spMkLst>
        </pc:spChg>
        <pc:spChg chg="add">
          <ac:chgData name="Jason Nguyen-Duran" userId="fb15e03d0cc07300" providerId="LiveId" clId="{1F5DA13D-CCB3-4336-91D7-59589F9C0370}" dt="2023-06-24T23:35:07.909" v="6" actId="26606"/>
          <ac:spMkLst>
            <pc:docMk/>
            <pc:sldMk cId="1721247469" sldId="275"/>
            <ac:spMk id="11" creationId="{CD8B4F24-440B-49E9-B85D-733523DC064B}"/>
          </ac:spMkLst>
        </pc:spChg>
        <pc:picChg chg="mod">
          <ac:chgData name="Jason Nguyen-Duran" userId="fb15e03d0cc07300" providerId="LiveId" clId="{1F5DA13D-CCB3-4336-91D7-59589F9C0370}" dt="2023-06-24T23:35:07.909" v="6" actId="26606"/>
          <ac:picMkLst>
            <pc:docMk/>
            <pc:sldMk cId="1721247469" sldId="275"/>
            <ac:picMk id="4" creationId="{FD554D57-7307-676A-5F5F-82F39906F6E2}"/>
          </ac:picMkLst>
        </pc:picChg>
      </pc:sldChg>
      <pc:sldChg chg="addSp modSp mod setBg">
        <pc:chgData name="Jason Nguyen-Duran" userId="fb15e03d0cc07300" providerId="LiveId" clId="{1F5DA13D-CCB3-4336-91D7-59589F9C0370}" dt="2023-06-24T23:35:12.143" v="7" actId="26606"/>
        <pc:sldMkLst>
          <pc:docMk/>
          <pc:sldMk cId="2846417675" sldId="276"/>
        </pc:sldMkLst>
        <pc:spChg chg="mod">
          <ac:chgData name="Jason Nguyen-Duran" userId="fb15e03d0cc07300" providerId="LiveId" clId="{1F5DA13D-CCB3-4336-91D7-59589F9C0370}" dt="2023-06-24T23:35:12.143" v="7" actId="26606"/>
          <ac:spMkLst>
            <pc:docMk/>
            <pc:sldMk cId="2846417675" sldId="276"/>
            <ac:spMk id="2" creationId="{2FD020D7-E2FA-77E5-F3DA-9672EF711C0E}"/>
          </ac:spMkLst>
        </pc:spChg>
        <pc:spChg chg="mod">
          <ac:chgData name="Jason Nguyen-Duran" userId="fb15e03d0cc07300" providerId="LiveId" clId="{1F5DA13D-CCB3-4336-91D7-59589F9C0370}" dt="2023-06-24T23:35:12.143" v="7" actId="26606"/>
          <ac:spMkLst>
            <pc:docMk/>
            <pc:sldMk cId="2846417675" sldId="276"/>
            <ac:spMk id="3" creationId="{770D7B2A-7657-EAD4-EFDF-7BB85DD7081D}"/>
          </ac:spMkLst>
        </pc:spChg>
        <pc:spChg chg="add">
          <ac:chgData name="Jason Nguyen-Duran" userId="fb15e03d0cc07300" providerId="LiveId" clId="{1F5DA13D-CCB3-4336-91D7-59589F9C0370}" dt="2023-06-24T23:35:12.143" v="7" actId="26606"/>
          <ac:spMkLst>
            <pc:docMk/>
            <pc:sldMk cId="2846417675" sldId="276"/>
            <ac:spMk id="10" creationId="{69D47016-023F-44BD-981C-50E7A10A6609}"/>
          </ac:spMkLst>
        </pc:spChg>
        <pc:spChg chg="add">
          <ac:chgData name="Jason Nguyen-Duran" userId="fb15e03d0cc07300" providerId="LiveId" clId="{1F5DA13D-CCB3-4336-91D7-59589F9C0370}" dt="2023-06-24T23:35:12.143" v="7" actId="26606"/>
          <ac:spMkLst>
            <pc:docMk/>
            <pc:sldMk cId="2846417675" sldId="276"/>
            <ac:spMk id="12" creationId="{6D8B37B0-0682-433E-BC8D-498C04ABD9A7}"/>
          </ac:spMkLst>
        </pc:spChg>
        <pc:picChg chg="mod">
          <ac:chgData name="Jason Nguyen-Duran" userId="fb15e03d0cc07300" providerId="LiveId" clId="{1F5DA13D-CCB3-4336-91D7-59589F9C0370}" dt="2023-06-24T23:35:12.143" v="7" actId="26606"/>
          <ac:picMkLst>
            <pc:docMk/>
            <pc:sldMk cId="2846417675" sldId="276"/>
            <ac:picMk id="4" creationId="{F1F9DFAC-B1B8-EF50-BAE7-0D5039B821AD}"/>
          </ac:picMkLst>
        </pc:picChg>
        <pc:picChg chg="mod">
          <ac:chgData name="Jason Nguyen-Duran" userId="fb15e03d0cc07300" providerId="LiveId" clId="{1F5DA13D-CCB3-4336-91D7-59589F9C0370}" dt="2023-06-24T23:35:12.143" v="7" actId="26606"/>
          <ac:picMkLst>
            <pc:docMk/>
            <pc:sldMk cId="2846417675" sldId="276"/>
            <ac:picMk id="5" creationId="{04AA4394-D238-AE23-F3F1-D5E3CB86D3AE}"/>
          </ac:picMkLst>
        </pc:picChg>
      </pc:sldChg>
      <pc:sldChg chg="addSp modSp mod setBg">
        <pc:chgData name="Jason Nguyen-Duran" userId="fb15e03d0cc07300" providerId="LiveId" clId="{1F5DA13D-CCB3-4336-91D7-59589F9C0370}" dt="2023-06-24T23:35:23.586" v="8" actId="26606"/>
        <pc:sldMkLst>
          <pc:docMk/>
          <pc:sldMk cId="1447601129" sldId="277"/>
        </pc:sldMkLst>
        <pc:spChg chg="mod">
          <ac:chgData name="Jason Nguyen-Duran" userId="fb15e03d0cc07300" providerId="LiveId" clId="{1F5DA13D-CCB3-4336-91D7-59589F9C0370}" dt="2023-06-24T23:35:23.586" v="8" actId="26606"/>
          <ac:spMkLst>
            <pc:docMk/>
            <pc:sldMk cId="1447601129" sldId="277"/>
            <ac:spMk id="2" creationId="{2EBD1D17-CCBF-C60A-7A2A-7072A726474C}"/>
          </ac:spMkLst>
        </pc:spChg>
        <pc:spChg chg="mod">
          <ac:chgData name="Jason Nguyen-Duran" userId="fb15e03d0cc07300" providerId="LiveId" clId="{1F5DA13D-CCB3-4336-91D7-59589F9C0370}" dt="2023-06-24T23:35:23.586" v="8" actId="26606"/>
          <ac:spMkLst>
            <pc:docMk/>
            <pc:sldMk cId="1447601129" sldId="277"/>
            <ac:spMk id="3" creationId="{413D14C9-4AC9-36F2-4ECB-E98F52E7893C}"/>
          </ac:spMkLst>
        </pc:spChg>
        <pc:spChg chg="add">
          <ac:chgData name="Jason Nguyen-Duran" userId="fb15e03d0cc07300" providerId="LiveId" clId="{1F5DA13D-CCB3-4336-91D7-59589F9C0370}" dt="2023-06-24T23:35:23.586" v="8" actId="26606"/>
          <ac:spMkLst>
            <pc:docMk/>
            <pc:sldMk cId="1447601129" sldId="277"/>
            <ac:spMk id="10" creationId="{69D47016-023F-44BD-981C-50E7A10A6609}"/>
          </ac:spMkLst>
        </pc:spChg>
        <pc:spChg chg="add">
          <ac:chgData name="Jason Nguyen-Duran" userId="fb15e03d0cc07300" providerId="LiveId" clId="{1F5DA13D-CCB3-4336-91D7-59589F9C0370}" dt="2023-06-24T23:35:23.586" v="8" actId="26606"/>
          <ac:spMkLst>
            <pc:docMk/>
            <pc:sldMk cId="1447601129" sldId="277"/>
            <ac:spMk id="12" creationId="{6D8B37B0-0682-433E-BC8D-498C04ABD9A7}"/>
          </ac:spMkLst>
        </pc:spChg>
        <pc:picChg chg="mod">
          <ac:chgData name="Jason Nguyen-Duran" userId="fb15e03d0cc07300" providerId="LiveId" clId="{1F5DA13D-CCB3-4336-91D7-59589F9C0370}" dt="2023-06-24T23:35:23.586" v="8" actId="26606"/>
          <ac:picMkLst>
            <pc:docMk/>
            <pc:sldMk cId="1447601129" sldId="277"/>
            <ac:picMk id="4" creationId="{AE28D530-FF0C-A5D6-38E0-FF4C41D7BA92}"/>
          </ac:picMkLst>
        </pc:picChg>
        <pc:picChg chg="mod">
          <ac:chgData name="Jason Nguyen-Duran" userId="fb15e03d0cc07300" providerId="LiveId" clId="{1F5DA13D-CCB3-4336-91D7-59589F9C0370}" dt="2023-06-24T23:35:23.586" v="8" actId="26606"/>
          <ac:picMkLst>
            <pc:docMk/>
            <pc:sldMk cId="1447601129" sldId="277"/>
            <ac:picMk id="5" creationId="{B7AF4BBF-0415-2ABA-7CDB-9DDF048CB9DC}"/>
          </ac:picMkLst>
        </pc:picChg>
      </pc:sldChg>
      <pc:sldChg chg="addSp modSp mod setBg">
        <pc:chgData name="Jason Nguyen-Duran" userId="fb15e03d0cc07300" providerId="LiveId" clId="{1F5DA13D-CCB3-4336-91D7-59589F9C0370}" dt="2023-06-24T23:35:26.418" v="9" actId="26606"/>
        <pc:sldMkLst>
          <pc:docMk/>
          <pc:sldMk cId="3027834755" sldId="278"/>
        </pc:sldMkLst>
        <pc:spChg chg="mod">
          <ac:chgData name="Jason Nguyen-Duran" userId="fb15e03d0cc07300" providerId="LiveId" clId="{1F5DA13D-CCB3-4336-91D7-59589F9C0370}" dt="2023-06-24T23:35:26.418" v="9" actId="26606"/>
          <ac:spMkLst>
            <pc:docMk/>
            <pc:sldMk cId="3027834755" sldId="278"/>
            <ac:spMk id="2" creationId="{A9EADDFD-E083-EB5F-5696-5E2887424C6A}"/>
          </ac:spMkLst>
        </pc:spChg>
        <pc:spChg chg="mod">
          <ac:chgData name="Jason Nguyen-Duran" userId="fb15e03d0cc07300" providerId="LiveId" clId="{1F5DA13D-CCB3-4336-91D7-59589F9C0370}" dt="2023-06-24T23:35:26.418" v="9" actId="26606"/>
          <ac:spMkLst>
            <pc:docMk/>
            <pc:sldMk cId="3027834755" sldId="278"/>
            <ac:spMk id="3" creationId="{96608A0B-301B-F238-D106-20DBCD97CDB6}"/>
          </ac:spMkLst>
        </pc:spChg>
        <pc:spChg chg="add">
          <ac:chgData name="Jason Nguyen-Duran" userId="fb15e03d0cc07300" providerId="LiveId" clId="{1F5DA13D-CCB3-4336-91D7-59589F9C0370}" dt="2023-06-24T23:35:26.418" v="9" actId="26606"/>
          <ac:spMkLst>
            <pc:docMk/>
            <pc:sldMk cId="3027834755" sldId="278"/>
            <ac:spMk id="9" creationId="{F13C74B1-5B17-4795-BED0-7140497B445A}"/>
          </ac:spMkLst>
        </pc:spChg>
        <pc:spChg chg="add">
          <ac:chgData name="Jason Nguyen-Duran" userId="fb15e03d0cc07300" providerId="LiveId" clId="{1F5DA13D-CCB3-4336-91D7-59589F9C0370}" dt="2023-06-24T23:35:26.418" v="9" actId="26606"/>
          <ac:spMkLst>
            <pc:docMk/>
            <pc:sldMk cId="3027834755" sldId="278"/>
            <ac:spMk id="11" creationId="{D4974D33-8DC5-464E-8C6D-BE58F0669C17}"/>
          </ac:spMkLst>
        </pc:spChg>
        <pc:picChg chg="mod">
          <ac:chgData name="Jason Nguyen-Duran" userId="fb15e03d0cc07300" providerId="LiveId" clId="{1F5DA13D-CCB3-4336-91D7-59589F9C0370}" dt="2023-06-24T23:35:26.418" v="9" actId="26606"/>
          <ac:picMkLst>
            <pc:docMk/>
            <pc:sldMk cId="3027834755" sldId="278"/>
            <ac:picMk id="4" creationId="{8BE7BDD6-5003-ADF6-B461-12CAD2833F21}"/>
          </ac:picMkLst>
        </pc:picChg>
      </pc:sldChg>
      <pc:sldChg chg="addSp modSp mod setBg">
        <pc:chgData name="Jason Nguyen-Duran" userId="fb15e03d0cc07300" providerId="LiveId" clId="{1F5DA13D-CCB3-4336-91D7-59589F9C0370}" dt="2023-06-24T23:35:30.714" v="10" actId="26606"/>
        <pc:sldMkLst>
          <pc:docMk/>
          <pc:sldMk cId="2488887805" sldId="279"/>
        </pc:sldMkLst>
        <pc:spChg chg="mod">
          <ac:chgData name="Jason Nguyen-Duran" userId="fb15e03d0cc07300" providerId="LiveId" clId="{1F5DA13D-CCB3-4336-91D7-59589F9C0370}" dt="2023-06-24T23:35:30.714" v="10" actId="26606"/>
          <ac:spMkLst>
            <pc:docMk/>
            <pc:sldMk cId="2488887805" sldId="279"/>
            <ac:spMk id="2" creationId="{C2A5AE5A-C80C-19E8-BEC0-010F6155C37A}"/>
          </ac:spMkLst>
        </pc:spChg>
        <pc:spChg chg="mod">
          <ac:chgData name="Jason Nguyen-Duran" userId="fb15e03d0cc07300" providerId="LiveId" clId="{1F5DA13D-CCB3-4336-91D7-59589F9C0370}" dt="2023-06-24T23:35:30.714" v="10" actId="26606"/>
          <ac:spMkLst>
            <pc:docMk/>
            <pc:sldMk cId="2488887805" sldId="279"/>
            <ac:spMk id="3" creationId="{6B452838-2BEB-7647-499B-EEBCB68A63CF}"/>
          </ac:spMkLst>
        </pc:spChg>
        <pc:spChg chg="add">
          <ac:chgData name="Jason Nguyen-Duran" userId="fb15e03d0cc07300" providerId="LiveId" clId="{1F5DA13D-CCB3-4336-91D7-59589F9C0370}" dt="2023-06-24T23:35:30.714" v="10" actId="26606"/>
          <ac:spMkLst>
            <pc:docMk/>
            <pc:sldMk cId="2488887805" sldId="279"/>
            <ac:spMk id="10" creationId="{69D47016-023F-44BD-981C-50E7A10A6609}"/>
          </ac:spMkLst>
        </pc:spChg>
        <pc:spChg chg="add">
          <ac:chgData name="Jason Nguyen-Duran" userId="fb15e03d0cc07300" providerId="LiveId" clId="{1F5DA13D-CCB3-4336-91D7-59589F9C0370}" dt="2023-06-24T23:35:30.714" v="10" actId="26606"/>
          <ac:spMkLst>
            <pc:docMk/>
            <pc:sldMk cId="2488887805" sldId="279"/>
            <ac:spMk id="12" creationId="{6D8B37B0-0682-433E-BC8D-498C04ABD9A7}"/>
          </ac:spMkLst>
        </pc:spChg>
        <pc:picChg chg="mod ord">
          <ac:chgData name="Jason Nguyen-Duran" userId="fb15e03d0cc07300" providerId="LiveId" clId="{1F5DA13D-CCB3-4336-91D7-59589F9C0370}" dt="2023-06-24T23:35:30.714" v="10" actId="26606"/>
          <ac:picMkLst>
            <pc:docMk/>
            <pc:sldMk cId="2488887805" sldId="279"/>
            <ac:picMk id="4" creationId="{C6B7C89E-43F9-609C-852E-0DD6EE3A0D1A}"/>
          </ac:picMkLst>
        </pc:picChg>
        <pc:picChg chg="mod">
          <ac:chgData name="Jason Nguyen-Duran" userId="fb15e03d0cc07300" providerId="LiveId" clId="{1F5DA13D-CCB3-4336-91D7-59589F9C0370}" dt="2023-06-24T23:35:30.714" v="10" actId="26606"/>
          <ac:picMkLst>
            <pc:docMk/>
            <pc:sldMk cId="2488887805" sldId="279"/>
            <ac:picMk id="5" creationId="{26380819-9009-D947-F7A7-BBAC10A6CA8B}"/>
          </ac:picMkLst>
        </pc:picChg>
      </pc:sldChg>
      <pc:sldChg chg="addSp delSp modSp new mod setBg">
        <pc:chgData name="Jason Nguyen-Duran" userId="fb15e03d0cc07300" providerId="LiveId" clId="{1F5DA13D-CCB3-4336-91D7-59589F9C0370}" dt="2023-06-24T23:49:42.648" v="2159" actId="20577"/>
        <pc:sldMkLst>
          <pc:docMk/>
          <pc:sldMk cId="1572014770" sldId="280"/>
        </pc:sldMkLst>
        <pc:spChg chg="mod">
          <ac:chgData name="Jason Nguyen-Duran" userId="fb15e03d0cc07300" providerId="LiveId" clId="{1F5DA13D-CCB3-4336-91D7-59589F9C0370}" dt="2023-06-24T23:49:42.648" v="2159" actId="20577"/>
          <ac:spMkLst>
            <pc:docMk/>
            <pc:sldMk cId="1572014770" sldId="280"/>
            <ac:spMk id="2" creationId="{BB06F34F-9711-7056-6FC8-491BBB2C71A2}"/>
          </ac:spMkLst>
        </pc:spChg>
        <pc:spChg chg="del">
          <ac:chgData name="Jason Nguyen-Duran" userId="fb15e03d0cc07300" providerId="LiveId" clId="{1F5DA13D-CCB3-4336-91D7-59589F9C0370}" dt="2023-06-24T23:46:18.221" v="1439" actId="478"/>
          <ac:spMkLst>
            <pc:docMk/>
            <pc:sldMk cId="1572014770" sldId="280"/>
            <ac:spMk id="3" creationId="{33E5BB45-B84F-C2E6-54FD-9E97786AEF8B}"/>
          </ac:spMkLst>
        </pc:spChg>
        <pc:spChg chg="mod">
          <ac:chgData name="Jason Nguyen-Duran" userId="fb15e03d0cc07300" providerId="LiveId" clId="{1F5DA13D-CCB3-4336-91D7-59589F9C0370}" dt="2023-06-24T23:49:36.701" v="2155" actId="26606"/>
          <ac:spMkLst>
            <pc:docMk/>
            <pc:sldMk cId="1572014770" sldId="280"/>
            <ac:spMk id="4" creationId="{A4124DE3-DE2E-C56C-0773-29B998E22C39}"/>
          </ac:spMkLst>
        </pc:spChg>
        <pc:spChg chg="add">
          <ac:chgData name="Jason Nguyen-Duran" userId="fb15e03d0cc07300" providerId="LiveId" clId="{1F5DA13D-CCB3-4336-91D7-59589F9C0370}" dt="2023-06-24T23:49:36.701" v="2155" actId="26606"/>
          <ac:spMkLst>
            <pc:docMk/>
            <pc:sldMk cId="1572014770" sldId="280"/>
            <ac:spMk id="11" creationId="{0E3596DD-156A-473E-9BB3-C6A29F7574E9}"/>
          </ac:spMkLst>
        </pc:spChg>
        <pc:spChg chg="add">
          <ac:chgData name="Jason Nguyen-Duran" userId="fb15e03d0cc07300" providerId="LiveId" clId="{1F5DA13D-CCB3-4336-91D7-59589F9C0370}" dt="2023-06-24T23:49:36.701" v="2155" actId="26606"/>
          <ac:spMkLst>
            <pc:docMk/>
            <pc:sldMk cId="1572014770" sldId="280"/>
            <ac:spMk id="13" creationId="{2C46C4D6-C474-4E92-B52E-944C1118F7B6}"/>
          </ac:spMkLst>
        </pc:spChg>
        <pc:picChg chg="add">
          <ac:chgData name="Jason Nguyen-Duran" userId="fb15e03d0cc07300" providerId="LiveId" clId="{1F5DA13D-CCB3-4336-91D7-59589F9C0370}" dt="2023-06-24T23:49:36.701" v="2155" actId="26606"/>
          <ac:picMkLst>
            <pc:docMk/>
            <pc:sldMk cId="1572014770" sldId="280"/>
            <ac:picMk id="8" creationId="{A6C0E429-A8F6-1576-3228-F0923A7ED74A}"/>
          </ac:picMkLst>
        </pc:picChg>
      </pc:sldChg>
      <pc:sldChg chg="del">
        <pc:chgData name="Jason Nguyen-Duran" userId="fb15e03d0cc07300" providerId="LiveId" clId="{1F5DA13D-CCB3-4336-91D7-59589F9C0370}" dt="2023-06-24T23:35:34.248" v="11" actId="2696"/>
        <pc:sldMkLst>
          <pc:docMk/>
          <pc:sldMk cId="2678077365" sldId="280"/>
        </pc:sldMkLst>
      </pc:sldChg>
      <pc:sldChg chg="addSp delSp modSp new mod setBg">
        <pc:chgData name="Jason Nguyen-Duran" userId="fb15e03d0cc07300" providerId="LiveId" clId="{1F5DA13D-CCB3-4336-91D7-59589F9C0370}" dt="2023-06-24T23:53:04.196" v="2719" actId="26606"/>
        <pc:sldMkLst>
          <pc:docMk/>
          <pc:sldMk cId="2592001812" sldId="281"/>
        </pc:sldMkLst>
        <pc:spChg chg="mod">
          <ac:chgData name="Jason Nguyen-Duran" userId="fb15e03d0cc07300" providerId="LiveId" clId="{1F5DA13D-CCB3-4336-91D7-59589F9C0370}" dt="2023-06-24T23:53:04.196" v="2719" actId="26606"/>
          <ac:spMkLst>
            <pc:docMk/>
            <pc:sldMk cId="2592001812" sldId="281"/>
            <ac:spMk id="2" creationId="{53104ACC-947C-9261-EAC2-8E01FF4255A5}"/>
          </ac:spMkLst>
        </pc:spChg>
        <pc:spChg chg="del">
          <ac:chgData name="Jason Nguyen-Duran" userId="fb15e03d0cc07300" providerId="LiveId" clId="{1F5DA13D-CCB3-4336-91D7-59589F9C0370}" dt="2023-06-24T23:49:46.079" v="2160" actId="478"/>
          <ac:spMkLst>
            <pc:docMk/>
            <pc:sldMk cId="2592001812" sldId="281"/>
            <ac:spMk id="3" creationId="{4C441334-320B-870E-C830-ABD231CB7F3E}"/>
          </ac:spMkLst>
        </pc:spChg>
        <pc:spChg chg="mod">
          <ac:chgData name="Jason Nguyen-Duran" userId="fb15e03d0cc07300" providerId="LiveId" clId="{1F5DA13D-CCB3-4336-91D7-59589F9C0370}" dt="2023-06-24T23:53:04.196" v="2719" actId="26606"/>
          <ac:spMkLst>
            <pc:docMk/>
            <pc:sldMk cId="2592001812" sldId="281"/>
            <ac:spMk id="4" creationId="{6B89FDBD-26D8-EEE4-4754-86A4AFAD8CD7}"/>
          </ac:spMkLst>
        </pc:spChg>
        <pc:spChg chg="add">
          <ac:chgData name="Jason Nguyen-Duran" userId="fb15e03d0cc07300" providerId="LiveId" clId="{1F5DA13D-CCB3-4336-91D7-59589F9C0370}" dt="2023-06-24T23:53:04.196" v="2719" actId="26606"/>
          <ac:spMkLst>
            <pc:docMk/>
            <pc:sldMk cId="2592001812" sldId="281"/>
            <ac:spMk id="10" creationId="{F13C74B1-5B17-4795-BED0-7140497B445A}"/>
          </ac:spMkLst>
        </pc:spChg>
        <pc:spChg chg="add">
          <ac:chgData name="Jason Nguyen-Duran" userId="fb15e03d0cc07300" providerId="LiveId" clId="{1F5DA13D-CCB3-4336-91D7-59589F9C0370}" dt="2023-06-24T23:53:04.196" v="2719" actId="26606"/>
          <ac:spMkLst>
            <pc:docMk/>
            <pc:sldMk cId="2592001812" sldId="281"/>
            <ac:spMk id="12" creationId="{D4974D33-8DC5-464E-8C6D-BE58F0669C17}"/>
          </ac:spMkLst>
        </pc:spChg>
        <pc:picChg chg="add">
          <ac:chgData name="Jason Nguyen-Duran" userId="fb15e03d0cc07300" providerId="LiveId" clId="{1F5DA13D-CCB3-4336-91D7-59589F9C0370}" dt="2023-06-24T23:53:04.196" v="2719" actId="26606"/>
          <ac:picMkLst>
            <pc:docMk/>
            <pc:sldMk cId="2592001812" sldId="281"/>
            <ac:picMk id="6" creationId="{E6F284FD-D0D7-94D6-DE83-B02BF67B80F5}"/>
          </ac:picMkLst>
        </pc:picChg>
      </pc:sldChg>
      <pc:sldChg chg="addSp delSp modSp new mod setBg">
        <pc:chgData name="Jason Nguyen-Duran" userId="fb15e03d0cc07300" providerId="LiveId" clId="{1F5DA13D-CCB3-4336-91D7-59589F9C0370}" dt="2023-06-24T23:56:41.742" v="3336" actId="26606"/>
        <pc:sldMkLst>
          <pc:docMk/>
          <pc:sldMk cId="579992330" sldId="282"/>
        </pc:sldMkLst>
        <pc:spChg chg="mod">
          <ac:chgData name="Jason Nguyen-Duran" userId="fb15e03d0cc07300" providerId="LiveId" clId="{1F5DA13D-CCB3-4336-91D7-59589F9C0370}" dt="2023-06-24T23:56:41.742" v="3336" actId="26606"/>
          <ac:spMkLst>
            <pc:docMk/>
            <pc:sldMk cId="579992330" sldId="282"/>
            <ac:spMk id="2" creationId="{257E3218-5771-E4CF-79F4-68F00BC4ACC8}"/>
          </ac:spMkLst>
        </pc:spChg>
        <pc:spChg chg="del">
          <ac:chgData name="Jason Nguyen-Duran" userId="fb15e03d0cc07300" providerId="LiveId" clId="{1F5DA13D-CCB3-4336-91D7-59589F9C0370}" dt="2023-06-24T23:53:16.018" v="2730" actId="478"/>
          <ac:spMkLst>
            <pc:docMk/>
            <pc:sldMk cId="579992330" sldId="282"/>
            <ac:spMk id="3" creationId="{09AA29E1-32A3-5C01-CBD8-4444E71BA1FA}"/>
          </ac:spMkLst>
        </pc:spChg>
        <pc:spChg chg="mod">
          <ac:chgData name="Jason Nguyen-Duran" userId="fb15e03d0cc07300" providerId="LiveId" clId="{1F5DA13D-CCB3-4336-91D7-59589F9C0370}" dt="2023-06-24T23:56:41.742" v="3336" actId="26606"/>
          <ac:spMkLst>
            <pc:docMk/>
            <pc:sldMk cId="579992330" sldId="282"/>
            <ac:spMk id="4" creationId="{23AF7BFD-3AC0-F8ED-4A11-5A891E169DBA}"/>
          </ac:spMkLst>
        </pc:spChg>
        <pc:spChg chg="add">
          <ac:chgData name="Jason Nguyen-Duran" userId="fb15e03d0cc07300" providerId="LiveId" clId="{1F5DA13D-CCB3-4336-91D7-59589F9C0370}" dt="2023-06-24T23:56:41.742" v="3336" actId="26606"/>
          <ac:spMkLst>
            <pc:docMk/>
            <pc:sldMk cId="579992330" sldId="282"/>
            <ac:spMk id="10" creationId="{F13C74B1-5B17-4795-BED0-7140497B445A}"/>
          </ac:spMkLst>
        </pc:spChg>
        <pc:spChg chg="add">
          <ac:chgData name="Jason Nguyen-Duran" userId="fb15e03d0cc07300" providerId="LiveId" clId="{1F5DA13D-CCB3-4336-91D7-59589F9C0370}" dt="2023-06-24T23:56:41.742" v="3336" actId="26606"/>
          <ac:spMkLst>
            <pc:docMk/>
            <pc:sldMk cId="579992330" sldId="282"/>
            <ac:spMk id="12" creationId="{D4974D33-8DC5-464E-8C6D-BE58F0669C17}"/>
          </ac:spMkLst>
        </pc:spChg>
        <pc:picChg chg="add">
          <ac:chgData name="Jason Nguyen-Duran" userId="fb15e03d0cc07300" providerId="LiveId" clId="{1F5DA13D-CCB3-4336-91D7-59589F9C0370}" dt="2023-06-24T23:56:41.742" v="3336" actId="26606"/>
          <ac:picMkLst>
            <pc:docMk/>
            <pc:sldMk cId="579992330" sldId="282"/>
            <ac:picMk id="6" creationId="{39C0E5F2-7050-E23F-91B1-E25B7D8F8AF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88487-C8EF-4AD6-8BAC-D33D26D45323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D66CF-E89B-4CC9-A4D5-DED8BCC2B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19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CDD6B-EC2F-4242-BB01-3ADB2EA05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06E81A-1139-4F60-ADAD-CDBFA2DA7B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CA7DA-A3ED-424E-96DB-EAC43B3A9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20E7B-DE6B-4599-AB9A-D6E6D1C52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98F17-D1A4-4B40-8467-04543C7AB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11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54F3F-7F8C-4B62-83A5-552DFB190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BB7699-2B3A-4817-9AC3-43FD9282F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3F1A9-6856-45E2-8C6C-5C78A873D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807F9-D2C6-4EE6-AE90-327FC3253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B0549-8F58-4348-9920-652E9FEDC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4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41ECD2-AC72-4B39-B658-44039FF9BC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FCE250-D2E2-4148-B0C4-5EEC101D4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E6582-DD76-46CC-A4B7-7889DF306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69BB8-5380-45F6-85BD-37209F96D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11002E-17D0-4016-AA60-4DBD5B8BF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0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35B90-86EC-492C-8440-5BE029FCA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4B971-FFBC-444C-9574-9D3B54B72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66CA0-A872-4564-80CA-5FEC4ECF6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A1036-6CDC-445C-A420-C8F19AA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5A98F-1722-408F-9EAF-DD105A678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61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9E4D1-759E-4B80-9D6F-7700A8CDD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D5114-CD19-406E-8705-96803BC30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8F7AF-E616-4F57-A855-C02E4119B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F85F8-5B2C-49AB-ACE3-206BEDDEC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9AD0B-2401-4303-B6E3-E10A44089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8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44CDF-BB67-47FC-BF1B-DB02A6749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A57AE-432B-4C7F-AFD5-02DA1AB1A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59AFA-4DCC-4AAB-A636-A768FCC636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2A2CC-F2EE-4979-8BBC-A34D00091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4CF7A-3807-4981-82FE-9DFBEED4C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3DDECA-5A1A-4973-9442-C48285448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19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0A80D-F0D5-4D0E-A595-37B132CF9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C3DE0-C588-424F-99AD-81C63CBF6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A99559-C376-4106-B5B8-DE2548E8B7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EC5DA3-BFFC-4144-9DE2-F9BD5D5548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B6C142-9FBA-441E-A2EE-8A26CD28D1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13BFF5-7AB9-4517-84AF-11B4195E5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D63660-8C4C-44F0-BB2E-A2E06C020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585D26-D27D-4780-B4D8-652336F5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6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7FB5D-6D01-46C3-90E2-6EF7C7DD9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ABEC61-F94D-46EA-93C3-3D29473CC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8D31F-B3A3-44A7-BE2E-54CED0016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7FC639-D8CC-4126-AE01-D7ECE4FE3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0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D11337-DCED-48AE-9781-145604B2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90E84E-2E44-4497-B8AA-769AD7E93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A3588F-8746-4FE0-AB58-50B514C86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30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7E9AD-7C5B-43BF-BC81-663C3B7F4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B248D-04F1-4ACE-8F99-0844D0618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34B85-1772-4F38-A7E7-EB8B511E60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4CC1-4267-4CC4-88D6-3A28AFF5E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7253FA-41D5-46A5-8FA6-3BB510DA9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524AA-7B5D-4D45-A1D6-B2C17247F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69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1104-3193-4DE3-9579-D9AA8F0EF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F3E60D-5591-47FB-8383-3CF2A6D2F8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693396-1B46-429A-A1C7-6319CC46E7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BB73A-2A95-4544-9F11-6D8DF3A13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4BDDD-E77C-4F65-80AE-A2B49D0566BE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82299-81B8-4894-B8B7-C1A0EF0D8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0117A-21AA-4F59-A2B7-7BC19EB7D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5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317E4F-9347-44CD-9477-1AF2334B8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CF40D-687B-4129-846D-C33C3CF7D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5B308-7023-40D0-A9D7-0A50FDE281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4BDDD-E77C-4F65-80AE-A2B49D0566BE}" type="datetimeFigureOut">
              <a:rPr lang="en-US" smtClean="0"/>
              <a:t>6/24/2023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B94102-7A5A-4E11-ABC2-D0BBAAF8E0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0775C-EC89-455E-B408-FFCE8D86F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89097-B4E2-4F9F-9CBE-5C04691F4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38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55B4370-E779-4CB0-EC24-FFD7A88B59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t="7897" b="78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7C8198B-61B4-490F-AA97-99CFA2CF36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777852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ECT315</a:t>
            </a:r>
            <a:br>
              <a:rPr lang="en-US" b="1" dirty="0">
                <a:latin typeface="+mn-lt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87C98-6E1F-4B38-91BE-8941A7E9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6740"/>
            <a:ext cx="9144000" cy="1221059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9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IoT Factory environment monitoring system</a:t>
            </a:r>
            <a:r>
              <a:rPr lang="en-US" sz="1900" b="1" kern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Using TinkerCad, MATLAB and </a:t>
            </a:r>
            <a:r>
              <a:rPr lang="en-US" sz="1900" b="1" kern="180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ThingSpeak</a:t>
            </a:r>
            <a:endParaRPr lang="en-US" sz="1900" b="1" kern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900" b="1" kern="18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Name: Jason Nguyen-Duran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</a:pPr>
            <a:r>
              <a:rPr lang="en-US" sz="1900" b="1" kern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Session: May 2023</a:t>
            </a:r>
            <a:endParaRPr lang="en-US" sz="19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525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R="0" lvl="0">
              <a:spcAft>
                <a:spcPts val="0"/>
              </a:spcAft>
            </a:pPr>
            <a:r>
              <a:rPr lang="en-US" sz="5400"/>
              <a:t>LED’s on sensor system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B1741B-58F5-F625-93F1-CD36B28162E4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We can see the redlight LED is on meaning the temperature is to high and is alerting the system.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The actual circuit has a red LED but on our monitoring system we will see a red widget indicating the system is to hot.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4650B35-FB3B-78EF-7605-58D1286A4EE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6716" b="-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02276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>
              <a:spcAft>
                <a:spcPts val="0"/>
              </a:spcAft>
              <a:buSzPts val="1200"/>
            </a:pPr>
            <a:r>
              <a:rPr lang="en-US" sz="2100" b="1" i="1" dirty="0"/>
              <a:t>Thing Speak Dashboard/ Remote monitoring service.</a:t>
            </a:r>
            <a:endParaRPr lang="en-US" sz="2100" b="1" i="1" kern="1200" dirty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8B5391-FBE0-A91A-4094-47F8D44646BC}"/>
              </a:ext>
            </a:extLst>
          </p:cNvPr>
          <p:cNvSpPr txBox="1"/>
          <p:nvPr/>
        </p:nvSpPr>
        <p:spPr>
          <a:xfrm>
            <a:off x="838201" y="2482589"/>
            <a:ext cx="3816096" cy="3694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- In these 2 screenshots we can see the red lights are on and the different graphs showing temperature and smoke levels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- The red widgets are on indicating something is wrong in the actual circuit we would see the Red LED is on. 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6F35711-687A-202D-72C5-81051268EA2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-1" b="29099"/>
          <a:stretch/>
        </p:blipFill>
        <p:spPr>
          <a:xfrm>
            <a:off x="4904316" y="-4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3" name="Picture Placeholder 8">
            <a:extLst>
              <a:ext uri="{FF2B5EF4-FFF2-40B4-BE49-F238E27FC236}">
                <a16:creationId xmlns:a16="http://schemas.microsoft.com/office/drawing/2014/main" id="{4F7706C6-F834-ABBB-2701-69C1B6D719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3222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49142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>
              <a:spcAft>
                <a:spcPts val="0"/>
              </a:spcAft>
              <a:buSzPts val="1200"/>
            </a:pPr>
            <a:r>
              <a:rPr lang="en-US"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Graphical Data</a:t>
            </a:r>
            <a:endParaRPr lang="en-US" sz="4400" b="1" kern="120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1899F1-04B1-6681-43BF-6A0CF948FFDC}"/>
              </a:ext>
            </a:extLst>
          </p:cNvPr>
          <p:cNvSpPr txBox="1"/>
          <p:nvPr/>
        </p:nvSpPr>
        <p:spPr>
          <a:xfrm>
            <a:off x="838201" y="2623381"/>
            <a:ext cx="3888528" cy="35535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graph shows past and historical data which can help with making adjustment to the system as needed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Having different graphs and historical data is crucial in any real world application. 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C985290-C805-4851-FDDB-6401CAD977D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tretch/>
        </p:blipFill>
        <p:spPr>
          <a:xfrm>
            <a:off x="6800986" y="1288973"/>
            <a:ext cx="4747547" cy="430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75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06F34F-9711-7056-6FC8-491BBB2C7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Career Skills Developed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124DE3-DE2E-C56C-0773-29B998E22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1" y="2623381"/>
            <a:ext cx="3888528" cy="3553581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 dirty="0"/>
              <a:t>Being in a simulated environment I have learned that planning is a key role when trying to deploy any type of system.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 dirty="0"/>
              <a:t>Utilizing </a:t>
            </a:r>
            <a:r>
              <a:rPr lang="en-US" sz="1700" dirty="0" err="1"/>
              <a:t>TinkerCad</a:t>
            </a:r>
            <a:r>
              <a:rPr lang="en-US" sz="1700" dirty="0"/>
              <a:t> </a:t>
            </a:r>
            <a:r>
              <a:rPr lang="en-US" sz="1700" dirty="0" err="1"/>
              <a:t>ThingSpeak</a:t>
            </a:r>
            <a:r>
              <a:rPr lang="en-US" sz="1700" dirty="0"/>
              <a:t> and other online applications I can design, test, and monitor different systems.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 dirty="0"/>
              <a:t>Testing and designing different sensors and systems has taught me that having historical and live data are important to keep any system running properly. </a:t>
            </a:r>
          </a:p>
        </p:txBody>
      </p:sp>
      <p:pic>
        <p:nvPicPr>
          <p:cNvPr id="8" name="Graphic 7" descr="Classroom">
            <a:extLst>
              <a:ext uri="{FF2B5EF4-FFF2-40B4-BE49-F238E27FC236}">
                <a16:creationId xmlns:a16="http://schemas.microsoft.com/office/drawing/2014/main" id="{A6C0E429-A8F6-1576-3228-F0923A7ED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00986" y="1069398"/>
            <a:ext cx="4747547" cy="474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014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04ACC-947C-9261-EAC2-8E01FF425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Challenges.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89FDBD-26D8-EEE4-4754-86A4AFAD8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/>
              <a:t>Working to design a IoT monitoring system has many different challenges such as planning, execution, and deployment.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/>
              <a:t>If there is no proper planning when you go to deploy the system it can be hard to make sure the system is working properly.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/>
              <a:t>These challenges taught me that having key attention to detail are crucial and to test as you go in order to make the best possible product. </a:t>
            </a:r>
          </a:p>
        </p:txBody>
      </p:sp>
      <p:pic>
        <p:nvPicPr>
          <p:cNvPr id="6" name="Picture 5" descr="Light bulb on yellow background with sketched light beams and cord">
            <a:extLst>
              <a:ext uri="{FF2B5EF4-FFF2-40B4-BE49-F238E27FC236}">
                <a16:creationId xmlns:a16="http://schemas.microsoft.com/office/drawing/2014/main" id="{E6F284FD-D0D7-94D6-DE83-B02BF67B80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14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92001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7E3218-5771-E4CF-79F4-68F00BC4A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Conclusion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F7BFD-3AC0-F8ED-4A11-5A891E169D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500"/>
              <a:t>The IoT’s world is a vastly growing need in the real world. Being able to deploy systems from around the world and monitor these systems with ease is very important.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500"/>
              <a:t>Utilizing different sensors and systems in a online world can help deploy the real world systems.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500"/>
              <a:t>IoT with industrially applications are always going to be needed.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500"/>
              <a:t>Industrial applications are crucial to keep manufacturing needs running.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500"/>
              <a:t>The IoT allows users to monitor and keep systems running from a remote location. </a:t>
            </a:r>
          </a:p>
        </p:txBody>
      </p:sp>
      <p:pic>
        <p:nvPicPr>
          <p:cNvPr id="6" name="Picture 5" descr="Illuminated server room panel">
            <a:extLst>
              <a:ext uri="{FF2B5EF4-FFF2-40B4-BE49-F238E27FC236}">
                <a16:creationId xmlns:a16="http://schemas.microsoft.com/office/drawing/2014/main" id="{39C0E5F2-7050-E23F-91B1-E25B7D8F8A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58" r="19889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79992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731A40-C0B3-6572-72B4-B3A0A8542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en-US" sz="4000"/>
              <a:t>Introduction </a:t>
            </a:r>
          </a:p>
        </p:txBody>
      </p:sp>
      <p:pic>
        <p:nvPicPr>
          <p:cNvPr id="5" name="Picture 4" descr="A 3D pattern of ring shapes connected by lines">
            <a:extLst>
              <a:ext uri="{FF2B5EF4-FFF2-40B4-BE49-F238E27FC236}">
                <a16:creationId xmlns:a16="http://schemas.microsoft.com/office/drawing/2014/main" id="{1A807E8C-0C79-FD7D-5418-BEFD2BF896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29" r="49151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E6F51-DFF7-B929-F304-B3337EC2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2409830"/>
            <a:ext cx="6798539" cy="3705217"/>
          </a:xfrm>
        </p:spPr>
        <p:txBody>
          <a:bodyPr>
            <a:normAutofit/>
          </a:bodyPr>
          <a:lstStyle/>
          <a:p>
            <a:r>
              <a:rPr lang="en-US" sz="2000" dirty="0"/>
              <a:t>Utilizing </a:t>
            </a:r>
            <a:r>
              <a:rPr lang="en-US" sz="2000" dirty="0" err="1"/>
              <a:t>Tinkercad</a:t>
            </a:r>
            <a:r>
              <a:rPr lang="en-US" sz="2000" dirty="0"/>
              <a:t>, </a:t>
            </a:r>
            <a:r>
              <a:rPr lang="en-US" sz="2000" dirty="0" err="1"/>
              <a:t>ThingSpeak</a:t>
            </a:r>
            <a:r>
              <a:rPr lang="en-US" sz="2000" dirty="0"/>
              <a:t> and </a:t>
            </a:r>
            <a:r>
              <a:rPr lang="en-US" sz="2000" dirty="0" err="1"/>
              <a:t>MatLab</a:t>
            </a:r>
            <a:r>
              <a:rPr lang="en-US" sz="2000" dirty="0"/>
              <a:t> I am going to be designing and implementing factory access control and environment monitoring systems in a cloud environment.</a:t>
            </a:r>
          </a:p>
          <a:p>
            <a:r>
              <a:rPr lang="en-US" sz="2000" dirty="0"/>
              <a:t>These sensors will be able to send status updates alerts and warning messages. </a:t>
            </a:r>
          </a:p>
        </p:txBody>
      </p:sp>
    </p:spTree>
    <p:extLst>
      <p:ext uri="{BB962C8B-B14F-4D97-AF65-F5344CB8AC3E}">
        <p14:creationId xmlns:p14="http://schemas.microsoft.com/office/powerpoint/2010/main" val="2692274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5FCC2B-45CB-A6CE-822E-7C8466C73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3400" b="1"/>
              <a:t>Setting Up ThingSpeak Environment</a:t>
            </a:r>
            <a:br>
              <a:rPr lang="en-US" sz="3400" b="1"/>
            </a:br>
            <a:endParaRPr lang="en-US" sz="3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12044-8A30-645C-1882-BE460ECBE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Before starting any major project it is essential to plan and have a ood set up.</a:t>
            </a:r>
          </a:p>
          <a:p>
            <a:r>
              <a:rPr lang="en-US" sz="2200"/>
              <a:t>Setting up the ThingSpeak environment will allow us to have a main dashboard to monitor all of our sensors and applications</a:t>
            </a:r>
          </a:p>
        </p:txBody>
      </p:sp>
      <p:pic>
        <p:nvPicPr>
          <p:cNvPr id="5" name="Picture 4" descr="Rolls of blueprints">
            <a:extLst>
              <a:ext uri="{FF2B5EF4-FFF2-40B4-BE49-F238E27FC236}">
                <a16:creationId xmlns:a16="http://schemas.microsoft.com/office/drawing/2014/main" id="{87ED58D9-7A06-AF2B-2E81-402D9D989E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48" r="-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83892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6884FF-890D-1E55-83C4-916180476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/>
              <a:t>Thingspeak Cont.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74366-F1DF-4671-0D0D-30ECA51B8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/>
              <a:t>In this screenshot we can see the dashboard and this area is where we are going to see all of our different channels to monitor and check for alerts.</a:t>
            </a:r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FD554D57-7307-676A-5F5F-82F39906F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237069"/>
            <a:ext cx="6903720" cy="4383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47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D020D7-E2FA-77E5-F3DA-9672EF711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</p:spPr>
        <p:txBody>
          <a:bodyPr anchor="ctr">
            <a:normAutofit/>
          </a:bodyPr>
          <a:lstStyle/>
          <a:p>
            <a:r>
              <a:rPr lang="en-US"/>
              <a:t>Widegts</a:t>
            </a:r>
            <a:r>
              <a:rPr lang="en-US" dirty="0"/>
              <a:t> and test channels in </a:t>
            </a:r>
            <a:r>
              <a:rPr lang="en-US"/>
              <a:t>Thingspeak</a:t>
            </a:r>
            <a:endParaRPr lang="en-US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D7B2A-7657-EAD4-EFDF-7BB85DD70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263" y="457200"/>
            <a:ext cx="6007608" cy="1929384"/>
          </a:xfrm>
        </p:spPr>
        <p:txBody>
          <a:bodyPr anchor="ctr">
            <a:normAutofit/>
          </a:bodyPr>
          <a:lstStyle/>
          <a:p>
            <a:r>
              <a:rPr lang="en-US" sz="1900"/>
              <a:t>Before we move into any project we want to make sure our set up works.</a:t>
            </a:r>
          </a:p>
          <a:p>
            <a:r>
              <a:rPr lang="en-US" sz="1900"/>
              <a:t>We can have many different widgets to check for alerts and monitor our sensors.</a:t>
            </a:r>
          </a:p>
          <a:p>
            <a:r>
              <a:rPr lang="en-US" sz="1900"/>
              <a:t>Testing our different channels for functionality is a key component before we deploy an actual system.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F9DFAC-B1B8-EF50-BAE7-0D5039B821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4" y="2672807"/>
            <a:ext cx="5468112" cy="3472250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04AA4394-D238-AE23-F3F1-D5E3CB86D3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496" y="2672807"/>
            <a:ext cx="5468112" cy="34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17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BD1D17-CCBF-C60A-7A2A-7072A7264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</p:spPr>
        <p:txBody>
          <a:bodyPr anchor="ctr">
            <a:normAutofit/>
          </a:bodyPr>
          <a:lstStyle/>
          <a:p>
            <a:r>
              <a:rPr lang="en-US" b="1" dirty="0"/>
              <a:t>IOT Flood Monitoring Systems</a:t>
            </a:r>
            <a:endParaRPr lang="en-US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D14C9-4AC9-36F2-4ECB-E98F52E78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263" y="457200"/>
            <a:ext cx="6007608" cy="1929384"/>
          </a:xfrm>
        </p:spPr>
        <p:txBody>
          <a:bodyPr anchor="ctr">
            <a:normAutofit/>
          </a:bodyPr>
          <a:lstStyle/>
          <a:p>
            <a:r>
              <a:rPr lang="en-US" sz="1700"/>
              <a:t>After we set up our channel we are ready to deploy our system.</a:t>
            </a:r>
          </a:p>
          <a:p>
            <a:r>
              <a:rPr lang="en-US" sz="1700"/>
              <a:t>Utilizing different sensors and widgets we can see how the flood monitoring system works in real life.</a:t>
            </a:r>
          </a:p>
          <a:p>
            <a:r>
              <a:rPr lang="en-US" sz="1700"/>
              <a:t>The green widet is lit up when the water levels are “Good”, and the Red light is lit up when the water levels are to high.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28D530-FF0C-A5D6-38E0-FF4C41D7B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4" y="2925707"/>
            <a:ext cx="5468112" cy="2966450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B7AF4BBF-0415-2ABA-7CDB-9DDF048CB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496" y="2925707"/>
            <a:ext cx="5468112" cy="296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01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EADDFD-E083-EB5F-5696-5E2887424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3400" b="1"/>
              <a:t>Factory Access Control System Using Keypad</a:t>
            </a:r>
            <a:br>
              <a:rPr lang="en-US" sz="3400" b="1"/>
            </a:br>
            <a:endParaRPr lang="en-US" sz="340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08A0B-301B-F238-D106-20DBCD97C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/>
              <a:t>Utilizing Tinkercad we can design a system with a sensor and keypad to simulate a real world monitoring system.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BE7BDD6-5003-ADF6-B461-12CAD2833F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16" r="-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27834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A5AE5A-C80C-19E8-BEC0-010F6155C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</p:spPr>
        <p:txBody>
          <a:bodyPr anchor="ctr">
            <a:normAutofit/>
          </a:bodyPr>
          <a:lstStyle/>
          <a:p>
            <a:r>
              <a:rPr lang="en-US" b="1"/>
              <a:t>Factory Access Control System Using Keypad</a:t>
            </a:r>
            <a:endParaRPr lang="en-US" dirty="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52838-2BEB-7647-499B-EEBCB68A6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1263" y="457200"/>
            <a:ext cx="6007608" cy="1929384"/>
          </a:xfrm>
        </p:spPr>
        <p:txBody>
          <a:bodyPr anchor="ctr">
            <a:normAutofit/>
          </a:bodyPr>
          <a:lstStyle/>
          <a:p>
            <a:r>
              <a:rPr lang="en-US" sz="1900"/>
              <a:t>Being able to design different systems in tinkercad we can simulate real world applications.</a:t>
            </a:r>
          </a:p>
          <a:p>
            <a:r>
              <a:rPr lang="en-US" sz="1900"/>
              <a:t>Being able to design and add different components we are simulating different needs in the real world.</a:t>
            </a:r>
          </a:p>
          <a:p>
            <a:r>
              <a:rPr lang="en-US" sz="1900"/>
              <a:t>The sensors simulated in tinkercadcan show real time data of a working system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380819-9009-D947-F7A7-BBAC10A6C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44" y="2754828"/>
            <a:ext cx="5468112" cy="3308207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B7C89E-43F9-609C-852E-0DD6EE3A0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496" y="3007728"/>
            <a:ext cx="5468112" cy="280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87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>
              <a:spcAft>
                <a:spcPts val="0"/>
              </a:spcAft>
            </a:pPr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Finished circuit with live applications.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FE648F7-8CD4-8E66-DFC8-9CDD3F7169C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7251" b="27251"/>
          <a:stretch/>
        </p:blipFill>
        <p:spPr>
          <a:xfrm>
            <a:off x="2651800" y="3191809"/>
            <a:ext cx="7076466" cy="315251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816DFD-C4B4-4B75-914C-70EC748D66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72551" y="1937363"/>
            <a:ext cx="3579334" cy="3469513"/>
          </a:xfrm>
        </p:spPr>
        <p:txBody>
          <a:bodyPr/>
          <a:lstStyle/>
          <a:p>
            <a:pPr defTabSz="832104">
              <a:spcBef>
                <a:spcPts val="910"/>
              </a:spcBef>
            </a:pPr>
            <a:r>
              <a:rPr lang="en-US" sz="145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b="1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E617D2-A66B-6FF3-D19D-23D32C67FAF9}"/>
              </a:ext>
            </a:extLst>
          </p:cNvPr>
          <p:cNvSpPr txBox="1"/>
          <p:nvPr/>
        </p:nvSpPr>
        <p:spPr>
          <a:xfrm>
            <a:off x="1769762" y="1737360"/>
            <a:ext cx="8840542" cy="1254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0033" indent="-260033" defTabSz="832104">
              <a:spcAft>
                <a:spcPts val="600"/>
              </a:spcAft>
              <a:buFontTx/>
              <a:buChar char="-"/>
            </a:pPr>
            <a:r>
              <a:rPr lang="en-US" sz="163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this screenshot we can see a circuit in </a:t>
            </a:r>
            <a:r>
              <a:rPr lang="en-US" sz="1638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tinkercad</a:t>
            </a:r>
            <a:r>
              <a:rPr lang="en-US" sz="163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a smoke detector</a:t>
            </a:r>
          </a:p>
          <a:p>
            <a:pPr marL="260033" indent="-260033" defTabSz="832104">
              <a:spcAft>
                <a:spcPts val="600"/>
              </a:spcAft>
              <a:buFontTx/>
              <a:buChar char="-"/>
            </a:pPr>
            <a:r>
              <a:rPr lang="en-US" sz="163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smoke around the sensor simulates different levels of smoke around the sensor.</a:t>
            </a:r>
          </a:p>
          <a:p>
            <a:pPr marL="260033" indent="-260033" defTabSz="832104">
              <a:spcAft>
                <a:spcPts val="600"/>
              </a:spcAft>
              <a:buFontTx/>
              <a:buChar char="-"/>
            </a:pPr>
            <a:r>
              <a:rPr lang="en-US" sz="1638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smoke in this screenshot would alert the user that there is smoke in the system and something is wrong.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03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93EF728D26F042B35F90439F031408" ma:contentTypeVersion="6" ma:contentTypeDescription="Create a new document." ma:contentTypeScope="" ma:versionID="6b3c7a7cf35f9a568d1d082e6b3f4d79">
  <xsd:schema xmlns:xsd="http://www.w3.org/2001/XMLSchema" xmlns:xs="http://www.w3.org/2001/XMLSchema" xmlns:p="http://schemas.microsoft.com/office/2006/metadata/properties" xmlns:ns2="e84c4b9a-a036-46be-8223-27798383fbe0" xmlns:ns3="ac416065-99cc-4e70-bc6b-049645391d5b" targetNamespace="http://schemas.microsoft.com/office/2006/metadata/properties" ma:root="true" ma:fieldsID="b984575d6e3fd46b92d0b5d8143884be" ns2:_="" ns3:_="">
    <xsd:import namespace="e84c4b9a-a036-46be-8223-27798383fbe0"/>
    <xsd:import namespace="ac416065-99cc-4e70-bc6b-049645391d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4c4b9a-a036-46be-8223-27798383fb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16065-99cc-4e70-bc6b-049645391d5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F964B97-4D13-470E-A158-0E0862EA68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0E9099-5451-4E32-8535-1CC015F21F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4c4b9a-a036-46be-8223-27798383fbe0"/>
    <ds:schemaRef ds:uri="ac416065-99cc-4e70-bc6b-049645391d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278153-2ACB-4577-BF6F-003FC7620B7B}">
  <ds:schemaRefs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e84c4b9a-a036-46be-8223-27798383fbe0"/>
    <ds:schemaRef ds:uri="http://schemas.microsoft.com/office/infopath/2007/PartnerControls"/>
    <ds:schemaRef ds:uri="ac416065-99cc-4e70-bc6b-049645391d5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759</Words>
  <Application>Microsoft Office PowerPoint</Application>
  <PresentationFormat>Widescreen</PresentationFormat>
  <Paragraphs>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ECT315 </vt:lpstr>
      <vt:lpstr>Introduction </vt:lpstr>
      <vt:lpstr>Setting Up ThingSpeak Environment </vt:lpstr>
      <vt:lpstr>Thingspeak Cont.</vt:lpstr>
      <vt:lpstr>Widegts and test channels in Thingspeak</vt:lpstr>
      <vt:lpstr>IOT Flood Monitoring Systems</vt:lpstr>
      <vt:lpstr>Factory Access Control System Using Keypad </vt:lpstr>
      <vt:lpstr>Factory Access Control System Using Keypad</vt:lpstr>
      <vt:lpstr>Finished circuit with live applications.</vt:lpstr>
      <vt:lpstr>LED’s on sensor system</vt:lpstr>
      <vt:lpstr>Thing Speak Dashboard/ Remote monitoring service.</vt:lpstr>
      <vt:lpstr>Graphical Data</vt:lpstr>
      <vt:lpstr>Career Skills Developed </vt:lpstr>
      <vt:lpstr>Challenges.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CEIS101 Module 1</dc:title>
  <dc:creator>William Sullivan</dc:creator>
  <cp:lastModifiedBy>Jason Nguyen-Duran</cp:lastModifiedBy>
  <cp:revision>60</cp:revision>
  <dcterms:created xsi:type="dcterms:W3CDTF">2018-12-20T22:43:36Z</dcterms:created>
  <dcterms:modified xsi:type="dcterms:W3CDTF">2023-06-24T23:56:49Z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0x010100ED93EF728D26F042B35F90439F031408</vt:lpwstr>
  </property>
</Properties>
</file>