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1" r:id="rId23"/>
    <p:sldId id="278" r:id="rId24"/>
    <p:sldId id="279"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9E7D9-D055-4E95-B416-61148E18ADE5}" v="3" dt="2023-12-16T19:51:34.9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p:scale>
          <a:sx n="46" d="100"/>
          <a:sy n="46" d="100"/>
        </p:scale>
        <p:origin x="1220" y="1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Nguyen-Duran" userId="fb15e03d0cc07300" providerId="LiveId" clId="{61D9E7D9-D055-4E95-B416-61148E18ADE5}"/>
    <pc:docChg chg="undo custSel addSld delSld modSld">
      <pc:chgData name="Jason Nguyen-Duran" userId="fb15e03d0cc07300" providerId="LiveId" clId="{61D9E7D9-D055-4E95-B416-61148E18ADE5}" dt="2023-12-16T20:00:56.618" v="893" actId="26606"/>
      <pc:docMkLst>
        <pc:docMk/>
      </pc:docMkLst>
      <pc:sldChg chg="addSp modSp mod modMedia setBg">
        <pc:chgData name="Jason Nguyen-Duran" userId="fb15e03d0cc07300" providerId="LiveId" clId="{61D9E7D9-D055-4E95-B416-61148E18ADE5}" dt="2023-12-16T19:58:31.200" v="846"/>
        <pc:sldMkLst>
          <pc:docMk/>
          <pc:sldMk cId="3211119237" sldId="256"/>
        </pc:sldMkLst>
        <pc:spChg chg="mod">
          <ac:chgData name="Jason Nguyen-Duran" userId="fb15e03d0cc07300" providerId="LiveId" clId="{61D9E7D9-D055-4E95-B416-61148E18ADE5}" dt="2023-12-16T19:58:30.280" v="844" actId="26606"/>
          <ac:spMkLst>
            <pc:docMk/>
            <pc:sldMk cId="3211119237" sldId="256"/>
            <ac:spMk id="2" creationId="{2722ACDF-30BB-7ED4-D6C7-4E4A53F411D8}"/>
          </ac:spMkLst>
        </pc:spChg>
        <pc:spChg chg="mod">
          <ac:chgData name="Jason Nguyen-Duran" userId="fb15e03d0cc07300" providerId="LiveId" clId="{61D9E7D9-D055-4E95-B416-61148E18ADE5}" dt="2023-12-16T19:58:30.280" v="844" actId="26606"/>
          <ac:spMkLst>
            <pc:docMk/>
            <pc:sldMk cId="3211119237" sldId="256"/>
            <ac:spMk id="3" creationId="{059A0315-661E-7A34-01A5-87C867953B48}"/>
          </ac:spMkLst>
        </pc:spChg>
        <pc:spChg chg="add">
          <ac:chgData name="Jason Nguyen-Duran" userId="fb15e03d0cc07300" providerId="LiveId" clId="{61D9E7D9-D055-4E95-B416-61148E18ADE5}" dt="2023-12-16T19:58:30.280" v="844" actId="26606"/>
          <ac:spMkLst>
            <pc:docMk/>
            <pc:sldMk cId="3211119237" sldId="256"/>
            <ac:spMk id="9" creationId="{C1DD1A8A-57D5-4A81-AD04-532B043C5611}"/>
          </ac:spMkLst>
        </pc:spChg>
        <pc:spChg chg="add">
          <ac:chgData name="Jason Nguyen-Duran" userId="fb15e03d0cc07300" providerId="LiveId" clId="{61D9E7D9-D055-4E95-B416-61148E18ADE5}" dt="2023-12-16T19:58:30.280" v="844" actId="26606"/>
          <ac:spMkLst>
            <pc:docMk/>
            <pc:sldMk cId="3211119237" sldId="256"/>
            <ac:spMk id="11" creationId="{007891EC-4501-44ED-A8C8-B11B6DB767AB}"/>
          </ac:spMkLst>
        </pc:spChg>
        <pc:picChg chg="add mod">
          <ac:chgData name="Jason Nguyen-Duran" userId="fb15e03d0cc07300" providerId="LiveId" clId="{61D9E7D9-D055-4E95-B416-61148E18ADE5}" dt="2023-12-16T19:58:31.200" v="846"/>
          <ac:picMkLst>
            <pc:docMk/>
            <pc:sldMk cId="3211119237" sldId="256"/>
            <ac:picMk id="5" creationId="{823D8AFD-D882-B1E1-C7F2-0D065A79C9FE}"/>
          </ac:picMkLst>
        </pc:picChg>
      </pc:sldChg>
      <pc:sldChg chg="addSp delSp modSp mod setBg">
        <pc:chgData name="Jason Nguyen-Duran" userId="fb15e03d0cc07300" providerId="LiveId" clId="{61D9E7D9-D055-4E95-B416-61148E18ADE5}" dt="2023-12-16T19:58:37.805" v="847" actId="26606"/>
        <pc:sldMkLst>
          <pc:docMk/>
          <pc:sldMk cId="4264816922" sldId="257"/>
        </pc:sldMkLst>
        <pc:spChg chg="mod">
          <ac:chgData name="Jason Nguyen-Duran" userId="fb15e03d0cc07300" providerId="LiveId" clId="{61D9E7D9-D055-4E95-B416-61148E18ADE5}" dt="2023-12-16T19:58:37.805" v="847" actId="26606"/>
          <ac:spMkLst>
            <pc:docMk/>
            <pc:sldMk cId="4264816922" sldId="257"/>
            <ac:spMk id="2" creationId="{0A8D13CB-6BE3-4D5C-26BE-F53BB46E9E98}"/>
          </ac:spMkLst>
        </pc:spChg>
        <pc:spChg chg="del">
          <ac:chgData name="Jason Nguyen-Duran" userId="fb15e03d0cc07300" providerId="LiveId" clId="{61D9E7D9-D055-4E95-B416-61148E18ADE5}" dt="2023-12-16T19:58:37.805" v="847" actId="26606"/>
          <ac:spMkLst>
            <pc:docMk/>
            <pc:sldMk cId="4264816922" sldId="257"/>
            <ac:spMk id="3" creationId="{1D090ACB-C258-CA61-9251-5677D817DAEE}"/>
          </ac:spMkLst>
        </pc:spChg>
        <pc:spChg chg="add">
          <ac:chgData name="Jason Nguyen-Duran" userId="fb15e03d0cc07300" providerId="LiveId" clId="{61D9E7D9-D055-4E95-B416-61148E18ADE5}" dt="2023-12-16T19:58:37.805" v="847" actId="26606"/>
          <ac:spMkLst>
            <pc:docMk/>
            <pc:sldMk cId="4264816922" sldId="257"/>
            <ac:spMk id="9" creationId="{BACC6370-2D7E-4714-9D71-7542949D7D5D}"/>
          </ac:spMkLst>
        </pc:spChg>
        <pc:spChg chg="add">
          <ac:chgData name="Jason Nguyen-Duran" userId="fb15e03d0cc07300" providerId="LiveId" clId="{61D9E7D9-D055-4E95-B416-61148E18ADE5}" dt="2023-12-16T19:58:37.805" v="847" actId="26606"/>
          <ac:spMkLst>
            <pc:docMk/>
            <pc:sldMk cId="4264816922" sldId="257"/>
            <ac:spMk id="11" creationId="{F68B3F68-107C-434F-AA38-110D5EA91B85}"/>
          </ac:spMkLst>
        </pc:spChg>
        <pc:spChg chg="add">
          <ac:chgData name="Jason Nguyen-Duran" userId="fb15e03d0cc07300" providerId="LiveId" clId="{61D9E7D9-D055-4E95-B416-61148E18ADE5}" dt="2023-12-16T19:58:37.805" v="847" actId="26606"/>
          <ac:spMkLst>
            <pc:docMk/>
            <pc:sldMk cId="4264816922" sldId="257"/>
            <ac:spMk id="13" creationId="{AAD0DBB9-1A4B-4391-81D4-CB19F9AB918A}"/>
          </ac:spMkLst>
        </pc:spChg>
        <pc:spChg chg="add">
          <ac:chgData name="Jason Nguyen-Duran" userId="fb15e03d0cc07300" providerId="LiveId" clId="{61D9E7D9-D055-4E95-B416-61148E18ADE5}" dt="2023-12-16T19:58:37.805" v="847" actId="26606"/>
          <ac:spMkLst>
            <pc:docMk/>
            <pc:sldMk cId="4264816922" sldId="257"/>
            <ac:spMk id="15" creationId="{063BBA22-50EA-4C4D-BE05-F1CE4E63AA56}"/>
          </ac:spMkLst>
        </pc:spChg>
        <pc:graphicFrameChg chg="add">
          <ac:chgData name="Jason Nguyen-Duran" userId="fb15e03d0cc07300" providerId="LiveId" clId="{61D9E7D9-D055-4E95-B416-61148E18ADE5}" dt="2023-12-16T19:58:37.805" v="847" actId="26606"/>
          <ac:graphicFrameMkLst>
            <pc:docMk/>
            <pc:sldMk cId="4264816922" sldId="257"/>
            <ac:graphicFrameMk id="5" creationId="{66CF5D1F-A9F8-A17C-A3CD-EFE75F0A411E}"/>
          </ac:graphicFrameMkLst>
        </pc:graphicFrameChg>
      </pc:sldChg>
      <pc:sldChg chg="addSp delSp modSp mod setBg">
        <pc:chgData name="Jason Nguyen-Duran" userId="fb15e03d0cc07300" providerId="LiveId" clId="{61D9E7D9-D055-4E95-B416-61148E18ADE5}" dt="2023-12-16T19:58:42.209" v="848" actId="26606"/>
        <pc:sldMkLst>
          <pc:docMk/>
          <pc:sldMk cId="2294263446" sldId="258"/>
        </pc:sldMkLst>
        <pc:spChg chg="mod">
          <ac:chgData name="Jason Nguyen-Duran" userId="fb15e03d0cc07300" providerId="LiveId" clId="{61D9E7D9-D055-4E95-B416-61148E18ADE5}" dt="2023-12-16T19:58:42.209" v="848" actId="26606"/>
          <ac:spMkLst>
            <pc:docMk/>
            <pc:sldMk cId="2294263446" sldId="258"/>
            <ac:spMk id="2" creationId="{AE4C10B5-6328-0372-129C-9EB7F0ED29C1}"/>
          </ac:spMkLst>
        </pc:spChg>
        <pc:spChg chg="del">
          <ac:chgData name="Jason Nguyen-Duran" userId="fb15e03d0cc07300" providerId="LiveId" clId="{61D9E7D9-D055-4E95-B416-61148E18ADE5}" dt="2023-12-16T19:58:42.209" v="848" actId="26606"/>
          <ac:spMkLst>
            <pc:docMk/>
            <pc:sldMk cId="2294263446" sldId="258"/>
            <ac:spMk id="3" creationId="{3A4A3277-D393-E695-080A-F03167E9BCFA}"/>
          </ac:spMkLst>
        </pc:spChg>
        <pc:spChg chg="add">
          <ac:chgData name="Jason Nguyen-Duran" userId="fb15e03d0cc07300" providerId="LiveId" clId="{61D9E7D9-D055-4E95-B416-61148E18ADE5}" dt="2023-12-16T19:58:42.209" v="848" actId="26606"/>
          <ac:spMkLst>
            <pc:docMk/>
            <pc:sldMk cId="2294263446" sldId="258"/>
            <ac:spMk id="9" creationId="{BACC6370-2D7E-4714-9D71-7542949D7D5D}"/>
          </ac:spMkLst>
        </pc:spChg>
        <pc:spChg chg="add">
          <ac:chgData name="Jason Nguyen-Duran" userId="fb15e03d0cc07300" providerId="LiveId" clId="{61D9E7D9-D055-4E95-B416-61148E18ADE5}" dt="2023-12-16T19:58:42.209" v="848" actId="26606"/>
          <ac:spMkLst>
            <pc:docMk/>
            <pc:sldMk cId="2294263446" sldId="258"/>
            <ac:spMk id="11" creationId="{F68B3F68-107C-434F-AA38-110D5EA91B85}"/>
          </ac:spMkLst>
        </pc:spChg>
        <pc:spChg chg="add">
          <ac:chgData name="Jason Nguyen-Duran" userId="fb15e03d0cc07300" providerId="LiveId" clId="{61D9E7D9-D055-4E95-B416-61148E18ADE5}" dt="2023-12-16T19:58:42.209" v="848" actId="26606"/>
          <ac:spMkLst>
            <pc:docMk/>
            <pc:sldMk cId="2294263446" sldId="258"/>
            <ac:spMk id="13" creationId="{AAD0DBB9-1A4B-4391-81D4-CB19F9AB918A}"/>
          </ac:spMkLst>
        </pc:spChg>
        <pc:spChg chg="add">
          <ac:chgData name="Jason Nguyen-Duran" userId="fb15e03d0cc07300" providerId="LiveId" clId="{61D9E7D9-D055-4E95-B416-61148E18ADE5}" dt="2023-12-16T19:58:42.209" v="848" actId="26606"/>
          <ac:spMkLst>
            <pc:docMk/>
            <pc:sldMk cId="2294263446" sldId="258"/>
            <ac:spMk id="15" creationId="{063BBA22-50EA-4C4D-BE05-F1CE4E63AA56}"/>
          </ac:spMkLst>
        </pc:spChg>
        <pc:graphicFrameChg chg="add">
          <ac:chgData name="Jason Nguyen-Duran" userId="fb15e03d0cc07300" providerId="LiveId" clId="{61D9E7D9-D055-4E95-B416-61148E18ADE5}" dt="2023-12-16T19:58:42.209" v="848" actId="26606"/>
          <ac:graphicFrameMkLst>
            <pc:docMk/>
            <pc:sldMk cId="2294263446" sldId="258"/>
            <ac:graphicFrameMk id="5" creationId="{856398AD-A331-6FED-45D8-501F4FA33E1C}"/>
          </ac:graphicFrameMkLst>
        </pc:graphicFrameChg>
      </pc:sldChg>
      <pc:sldChg chg="addSp delSp modSp mod">
        <pc:chgData name="Jason Nguyen-Duran" userId="fb15e03d0cc07300" providerId="LiveId" clId="{61D9E7D9-D055-4E95-B416-61148E18ADE5}" dt="2023-12-16T19:58:47.898" v="849" actId="26606"/>
        <pc:sldMkLst>
          <pc:docMk/>
          <pc:sldMk cId="167700203" sldId="259"/>
        </pc:sldMkLst>
        <pc:spChg chg="mod">
          <ac:chgData name="Jason Nguyen-Duran" userId="fb15e03d0cc07300" providerId="LiveId" clId="{61D9E7D9-D055-4E95-B416-61148E18ADE5}" dt="2023-12-16T19:58:47.898" v="849" actId="26606"/>
          <ac:spMkLst>
            <pc:docMk/>
            <pc:sldMk cId="167700203" sldId="259"/>
            <ac:spMk id="2" creationId="{348E8186-724D-D9D0-0D02-22C6BAF86DA8}"/>
          </ac:spMkLst>
        </pc:spChg>
        <pc:spChg chg="mod">
          <ac:chgData name="Jason Nguyen-Duran" userId="fb15e03d0cc07300" providerId="LiveId" clId="{61D9E7D9-D055-4E95-B416-61148E18ADE5}" dt="2023-12-16T19:58:47.898" v="849" actId="26606"/>
          <ac:spMkLst>
            <pc:docMk/>
            <pc:sldMk cId="167700203" sldId="259"/>
            <ac:spMk id="3" creationId="{5BB6D6F6-F386-89F9-9211-254ED6EDDEC9}"/>
          </ac:spMkLst>
        </pc:spChg>
        <pc:spChg chg="del">
          <ac:chgData name="Jason Nguyen-Duran" userId="fb15e03d0cc07300" providerId="LiveId" clId="{61D9E7D9-D055-4E95-B416-61148E18ADE5}" dt="2023-12-16T19:58:47.898" v="849" actId="26606"/>
          <ac:spMkLst>
            <pc:docMk/>
            <pc:sldMk cId="167700203" sldId="259"/>
            <ac:spMk id="9" creationId="{9F7D5CDA-D291-4307-BF55-1381FED29634}"/>
          </ac:spMkLst>
        </pc:spChg>
        <pc:spChg chg="del">
          <ac:chgData name="Jason Nguyen-Duran" userId="fb15e03d0cc07300" providerId="LiveId" clId="{61D9E7D9-D055-4E95-B416-61148E18ADE5}" dt="2023-12-16T19:58:47.898" v="849" actId="26606"/>
          <ac:spMkLst>
            <pc:docMk/>
            <pc:sldMk cId="167700203" sldId="259"/>
            <ac:spMk id="11" creationId="{59B296B9-C5A5-4E4F-9B60-C907B5F1466C}"/>
          </ac:spMkLst>
        </pc:spChg>
        <pc:spChg chg="del">
          <ac:chgData name="Jason Nguyen-Duran" userId="fb15e03d0cc07300" providerId="LiveId" clId="{61D9E7D9-D055-4E95-B416-61148E18ADE5}" dt="2023-12-16T19:58:47.898" v="849" actId="26606"/>
          <ac:spMkLst>
            <pc:docMk/>
            <pc:sldMk cId="167700203" sldId="259"/>
            <ac:spMk id="13" creationId="{D0300FD3-5AF1-6305-15FA-9078072672E2}"/>
          </ac:spMkLst>
        </pc:spChg>
        <pc:spChg chg="add">
          <ac:chgData name="Jason Nguyen-Duran" userId="fb15e03d0cc07300" providerId="LiveId" clId="{61D9E7D9-D055-4E95-B416-61148E18ADE5}" dt="2023-12-16T19:58:47.898" v="849" actId="26606"/>
          <ac:spMkLst>
            <pc:docMk/>
            <pc:sldMk cId="167700203" sldId="259"/>
            <ac:spMk id="18" creationId="{12609869-9E80-471B-A487-A53288E0E791}"/>
          </ac:spMkLst>
        </pc:spChg>
        <pc:spChg chg="add">
          <ac:chgData name="Jason Nguyen-Duran" userId="fb15e03d0cc07300" providerId="LiveId" clId="{61D9E7D9-D055-4E95-B416-61148E18ADE5}" dt="2023-12-16T19:58:47.898" v="849" actId="26606"/>
          <ac:spMkLst>
            <pc:docMk/>
            <pc:sldMk cId="167700203" sldId="259"/>
            <ac:spMk id="20" creationId="{7004738A-9D34-43E8-97D2-CA0EED4F8BE0}"/>
          </ac:spMkLst>
        </pc:spChg>
        <pc:spChg chg="add">
          <ac:chgData name="Jason Nguyen-Duran" userId="fb15e03d0cc07300" providerId="LiveId" clId="{61D9E7D9-D055-4E95-B416-61148E18ADE5}" dt="2023-12-16T19:58:47.898" v="849" actId="26606"/>
          <ac:spMkLst>
            <pc:docMk/>
            <pc:sldMk cId="167700203" sldId="259"/>
            <ac:spMk id="22" creationId="{B8B8D07F-F13E-443E-BA68-2D26672D76B9}"/>
          </ac:spMkLst>
        </pc:spChg>
        <pc:spChg chg="add">
          <ac:chgData name="Jason Nguyen-Duran" userId="fb15e03d0cc07300" providerId="LiveId" clId="{61D9E7D9-D055-4E95-B416-61148E18ADE5}" dt="2023-12-16T19:58:47.898" v="849" actId="26606"/>
          <ac:spMkLst>
            <pc:docMk/>
            <pc:sldMk cId="167700203" sldId="259"/>
            <ac:spMk id="24" creationId="{2813A4FA-24A5-41ED-A534-3807D1B2F344}"/>
          </ac:spMkLst>
        </pc:spChg>
        <pc:spChg chg="add">
          <ac:chgData name="Jason Nguyen-Duran" userId="fb15e03d0cc07300" providerId="LiveId" clId="{61D9E7D9-D055-4E95-B416-61148E18ADE5}" dt="2023-12-16T19:58:47.898" v="849" actId="26606"/>
          <ac:spMkLst>
            <pc:docMk/>
            <pc:sldMk cId="167700203" sldId="259"/>
            <ac:spMk id="26" creationId="{C3944F27-CA70-4E84-A51A-E6BF89558979}"/>
          </ac:spMkLst>
        </pc:spChg>
        <pc:picChg chg="mod ord">
          <ac:chgData name="Jason Nguyen-Duran" userId="fb15e03d0cc07300" providerId="LiveId" clId="{61D9E7D9-D055-4E95-B416-61148E18ADE5}" dt="2023-12-16T19:58:47.898" v="849" actId="26606"/>
          <ac:picMkLst>
            <pc:docMk/>
            <pc:sldMk cId="167700203" sldId="259"/>
            <ac:picMk id="4" creationId="{54AB5798-DB8B-3ADE-E8C9-4E3F91D4F480}"/>
          </ac:picMkLst>
        </pc:picChg>
      </pc:sldChg>
      <pc:sldChg chg="addSp delSp modSp mod">
        <pc:chgData name="Jason Nguyen-Duran" userId="fb15e03d0cc07300" providerId="LiveId" clId="{61D9E7D9-D055-4E95-B416-61148E18ADE5}" dt="2023-12-16T19:58:50.432" v="850" actId="26606"/>
        <pc:sldMkLst>
          <pc:docMk/>
          <pc:sldMk cId="2982084424" sldId="260"/>
        </pc:sldMkLst>
        <pc:spChg chg="mod">
          <ac:chgData name="Jason Nguyen-Duran" userId="fb15e03d0cc07300" providerId="LiveId" clId="{61D9E7D9-D055-4E95-B416-61148E18ADE5}" dt="2023-12-16T19:58:50.432" v="850" actId="26606"/>
          <ac:spMkLst>
            <pc:docMk/>
            <pc:sldMk cId="2982084424" sldId="260"/>
            <ac:spMk id="2" creationId="{71955894-7790-3F0C-3BB5-CD6119055FF3}"/>
          </ac:spMkLst>
        </pc:spChg>
        <pc:spChg chg="mod">
          <ac:chgData name="Jason Nguyen-Duran" userId="fb15e03d0cc07300" providerId="LiveId" clId="{61D9E7D9-D055-4E95-B416-61148E18ADE5}" dt="2023-12-16T19:58:50.432" v="850" actId="26606"/>
          <ac:spMkLst>
            <pc:docMk/>
            <pc:sldMk cId="2982084424" sldId="260"/>
            <ac:spMk id="3" creationId="{BD5BD8E6-B12F-EE3B-335C-341928F1AA07}"/>
          </ac:spMkLst>
        </pc:spChg>
        <pc:spChg chg="del">
          <ac:chgData name="Jason Nguyen-Duran" userId="fb15e03d0cc07300" providerId="LiveId" clId="{61D9E7D9-D055-4E95-B416-61148E18ADE5}" dt="2023-12-16T19:58:50.432" v="850" actId="26606"/>
          <ac:spMkLst>
            <pc:docMk/>
            <pc:sldMk cId="2982084424" sldId="260"/>
            <ac:spMk id="9" creationId="{9F7D5CDA-D291-4307-BF55-1381FED29634}"/>
          </ac:spMkLst>
        </pc:spChg>
        <pc:spChg chg="del">
          <ac:chgData name="Jason Nguyen-Duran" userId="fb15e03d0cc07300" providerId="LiveId" clId="{61D9E7D9-D055-4E95-B416-61148E18ADE5}" dt="2023-12-16T19:58:50.432" v="850" actId="26606"/>
          <ac:spMkLst>
            <pc:docMk/>
            <pc:sldMk cId="2982084424" sldId="260"/>
            <ac:spMk id="11" creationId="{59B296B9-C5A5-4E4F-9B60-C907B5F1466C}"/>
          </ac:spMkLst>
        </pc:spChg>
        <pc:spChg chg="del">
          <ac:chgData name="Jason Nguyen-Duran" userId="fb15e03d0cc07300" providerId="LiveId" clId="{61D9E7D9-D055-4E95-B416-61148E18ADE5}" dt="2023-12-16T19:58:50.432" v="850" actId="26606"/>
          <ac:spMkLst>
            <pc:docMk/>
            <pc:sldMk cId="2982084424" sldId="260"/>
            <ac:spMk id="13" creationId="{D0300FD3-5AF1-6305-15FA-9078072672E2}"/>
          </ac:spMkLst>
        </pc:spChg>
        <pc:spChg chg="add">
          <ac:chgData name="Jason Nguyen-Duran" userId="fb15e03d0cc07300" providerId="LiveId" clId="{61D9E7D9-D055-4E95-B416-61148E18ADE5}" dt="2023-12-16T19:58:50.432" v="850" actId="26606"/>
          <ac:spMkLst>
            <pc:docMk/>
            <pc:sldMk cId="2982084424" sldId="260"/>
            <ac:spMk id="18" creationId="{12609869-9E80-471B-A487-A53288E0E791}"/>
          </ac:spMkLst>
        </pc:spChg>
        <pc:spChg chg="add">
          <ac:chgData name="Jason Nguyen-Duran" userId="fb15e03d0cc07300" providerId="LiveId" clId="{61D9E7D9-D055-4E95-B416-61148E18ADE5}" dt="2023-12-16T19:58:50.432" v="850" actId="26606"/>
          <ac:spMkLst>
            <pc:docMk/>
            <pc:sldMk cId="2982084424" sldId="260"/>
            <ac:spMk id="20" creationId="{7004738A-9D34-43E8-97D2-CA0EED4F8BE0}"/>
          </ac:spMkLst>
        </pc:spChg>
        <pc:spChg chg="add">
          <ac:chgData name="Jason Nguyen-Duran" userId="fb15e03d0cc07300" providerId="LiveId" clId="{61D9E7D9-D055-4E95-B416-61148E18ADE5}" dt="2023-12-16T19:58:50.432" v="850" actId="26606"/>
          <ac:spMkLst>
            <pc:docMk/>
            <pc:sldMk cId="2982084424" sldId="260"/>
            <ac:spMk id="22" creationId="{B8B8D07F-F13E-443E-BA68-2D26672D76B9}"/>
          </ac:spMkLst>
        </pc:spChg>
        <pc:spChg chg="add">
          <ac:chgData name="Jason Nguyen-Duran" userId="fb15e03d0cc07300" providerId="LiveId" clId="{61D9E7D9-D055-4E95-B416-61148E18ADE5}" dt="2023-12-16T19:58:50.432" v="850" actId="26606"/>
          <ac:spMkLst>
            <pc:docMk/>
            <pc:sldMk cId="2982084424" sldId="260"/>
            <ac:spMk id="24" creationId="{2813A4FA-24A5-41ED-A534-3807D1B2F344}"/>
          </ac:spMkLst>
        </pc:spChg>
        <pc:spChg chg="add">
          <ac:chgData name="Jason Nguyen-Duran" userId="fb15e03d0cc07300" providerId="LiveId" clId="{61D9E7D9-D055-4E95-B416-61148E18ADE5}" dt="2023-12-16T19:58:50.432" v="850" actId="26606"/>
          <ac:spMkLst>
            <pc:docMk/>
            <pc:sldMk cId="2982084424" sldId="260"/>
            <ac:spMk id="26" creationId="{C3944F27-CA70-4E84-A51A-E6BF89558979}"/>
          </ac:spMkLst>
        </pc:spChg>
        <pc:picChg chg="mod ord">
          <ac:chgData name="Jason Nguyen-Duran" userId="fb15e03d0cc07300" providerId="LiveId" clId="{61D9E7D9-D055-4E95-B416-61148E18ADE5}" dt="2023-12-16T19:58:50.432" v="850" actId="26606"/>
          <ac:picMkLst>
            <pc:docMk/>
            <pc:sldMk cId="2982084424" sldId="260"/>
            <ac:picMk id="4" creationId="{E80B0CF4-3EE6-17FE-0B89-5E1A29B62390}"/>
          </ac:picMkLst>
        </pc:picChg>
      </pc:sldChg>
      <pc:sldChg chg="addSp delSp modSp mod">
        <pc:chgData name="Jason Nguyen-Duran" userId="fb15e03d0cc07300" providerId="LiveId" clId="{61D9E7D9-D055-4E95-B416-61148E18ADE5}" dt="2023-12-16T19:58:53.656" v="851" actId="26606"/>
        <pc:sldMkLst>
          <pc:docMk/>
          <pc:sldMk cId="1735029317" sldId="261"/>
        </pc:sldMkLst>
        <pc:spChg chg="mod">
          <ac:chgData name="Jason Nguyen-Duran" userId="fb15e03d0cc07300" providerId="LiveId" clId="{61D9E7D9-D055-4E95-B416-61148E18ADE5}" dt="2023-12-16T19:58:53.656" v="851" actId="26606"/>
          <ac:spMkLst>
            <pc:docMk/>
            <pc:sldMk cId="1735029317" sldId="261"/>
            <ac:spMk id="2" creationId="{1EF196CC-AB8B-AF4A-25BB-0F978ED69807}"/>
          </ac:spMkLst>
        </pc:spChg>
        <pc:spChg chg="mod">
          <ac:chgData name="Jason Nguyen-Duran" userId="fb15e03d0cc07300" providerId="LiveId" clId="{61D9E7D9-D055-4E95-B416-61148E18ADE5}" dt="2023-12-16T19:58:53.656" v="851" actId="26606"/>
          <ac:spMkLst>
            <pc:docMk/>
            <pc:sldMk cId="1735029317" sldId="261"/>
            <ac:spMk id="3" creationId="{975B1CED-99E2-FAAC-AF8B-DF80194577C9}"/>
          </ac:spMkLst>
        </pc:spChg>
        <pc:spChg chg="del">
          <ac:chgData name="Jason Nguyen-Duran" userId="fb15e03d0cc07300" providerId="LiveId" clId="{61D9E7D9-D055-4E95-B416-61148E18ADE5}" dt="2023-12-16T19:58:53.656" v="851" actId="26606"/>
          <ac:spMkLst>
            <pc:docMk/>
            <pc:sldMk cId="1735029317" sldId="261"/>
            <ac:spMk id="9" creationId="{9F7D5CDA-D291-4307-BF55-1381FED29634}"/>
          </ac:spMkLst>
        </pc:spChg>
        <pc:spChg chg="del">
          <ac:chgData name="Jason Nguyen-Duran" userId="fb15e03d0cc07300" providerId="LiveId" clId="{61D9E7D9-D055-4E95-B416-61148E18ADE5}" dt="2023-12-16T19:58:53.656" v="851" actId="26606"/>
          <ac:spMkLst>
            <pc:docMk/>
            <pc:sldMk cId="1735029317" sldId="261"/>
            <ac:spMk id="11" creationId="{59B296B9-C5A5-4E4F-9B60-C907B5F1466C}"/>
          </ac:spMkLst>
        </pc:spChg>
        <pc:spChg chg="del">
          <ac:chgData name="Jason Nguyen-Duran" userId="fb15e03d0cc07300" providerId="LiveId" clId="{61D9E7D9-D055-4E95-B416-61148E18ADE5}" dt="2023-12-16T19:58:53.656" v="851" actId="26606"/>
          <ac:spMkLst>
            <pc:docMk/>
            <pc:sldMk cId="1735029317" sldId="261"/>
            <ac:spMk id="13" creationId="{D0300FD3-5AF1-6305-15FA-9078072672E2}"/>
          </ac:spMkLst>
        </pc:spChg>
        <pc:spChg chg="add">
          <ac:chgData name="Jason Nguyen-Duran" userId="fb15e03d0cc07300" providerId="LiveId" clId="{61D9E7D9-D055-4E95-B416-61148E18ADE5}" dt="2023-12-16T19:58:53.656" v="851" actId="26606"/>
          <ac:spMkLst>
            <pc:docMk/>
            <pc:sldMk cId="1735029317" sldId="261"/>
            <ac:spMk id="18" creationId="{12609869-9E80-471B-A487-A53288E0E791}"/>
          </ac:spMkLst>
        </pc:spChg>
        <pc:spChg chg="add">
          <ac:chgData name="Jason Nguyen-Duran" userId="fb15e03d0cc07300" providerId="LiveId" clId="{61D9E7D9-D055-4E95-B416-61148E18ADE5}" dt="2023-12-16T19:58:53.656" v="851" actId="26606"/>
          <ac:spMkLst>
            <pc:docMk/>
            <pc:sldMk cId="1735029317" sldId="261"/>
            <ac:spMk id="20" creationId="{7004738A-9D34-43E8-97D2-CA0EED4F8BE0}"/>
          </ac:spMkLst>
        </pc:spChg>
        <pc:spChg chg="add">
          <ac:chgData name="Jason Nguyen-Duran" userId="fb15e03d0cc07300" providerId="LiveId" clId="{61D9E7D9-D055-4E95-B416-61148E18ADE5}" dt="2023-12-16T19:58:53.656" v="851" actId="26606"/>
          <ac:spMkLst>
            <pc:docMk/>
            <pc:sldMk cId="1735029317" sldId="261"/>
            <ac:spMk id="22" creationId="{B8B8D07F-F13E-443E-BA68-2D26672D76B9}"/>
          </ac:spMkLst>
        </pc:spChg>
        <pc:spChg chg="add">
          <ac:chgData name="Jason Nguyen-Duran" userId="fb15e03d0cc07300" providerId="LiveId" clId="{61D9E7D9-D055-4E95-B416-61148E18ADE5}" dt="2023-12-16T19:58:53.656" v="851" actId="26606"/>
          <ac:spMkLst>
            <pc:docMk/>
            <pc:sldMk cId="1735029317" sldId="261"/>
            <ac:spMk id="24" creationId="{2813A4FA-24A5-41ED-A534-3807D1B2F344}"/>
          </ac:spMkLst>
        </pc:spChg>
        <pc:spChg chg="add">
          <ac:chgData name="Jason Nguyen-Duran" userId="fb15e03d0cc07300" providerId="LiveId" clId="{61D9E7D9-D055-4E95-B416-61148E18ADE5}" dt="2023-12-16T19:58:53.656" v="851" actId="26606"/>
          <ac:spMkLst>
            <pc:docMk/>
            <pc:sldMk cId="1735029317" sldId="261"/>
            <ac:spMk id="26" creationId="{C3944F27-CA70-4E84-A51A-E6BF89558979}"/>
          </ac:spMkLst>
        </pc:spChg>
        <pc:picChg chg="mod ord">
          <ac:chgData name="Jason Nguyen-Duran" userId="fb15e03d0cc07300" providerId="LiveId" clId="{61D9E7D9-D055-4E95-B416-61148E18ADE5}" dt="2023-12-16T19:58:53.656" v="851" actId="26606"/>
          <ac:picMkLst>
            <pc:docMk/>
            <pc:sldMk cId="1735029317" sldId="261"/>
            <ac:picMk id="4" creationId="{2D30906B-22F1-EBC4-1F69-F4E12294ABB7}"/>
          </ac:picMkLst>
        </pc:picChg>
      </pc:sldChg>
      <pc:sldChg chg="addSp delSp modSp mod setBg">
        <pc:chgData name="Jason Nguyen-Duran" userId="fb15e03d0cc07300" providerId="LiveId" clId="{61D9E7D9-D055-4E95-B416-61148E18ADE5}" dt="2023-12-16T19:58:59.204" v="854" actId="26606"/>
        <pc:sldMkLst>
          <pc:docMk/>
          <pc:sldMk cId="1235917260" sldId="262"/>
        </pc:sldMkLst>
        <pc:spChg chg="mod">
          <ac:chgData name="Jason Nguyen-Duran" userId="fb15e03d0cc07300" providerId="LiveId" clId="{61D9E7D9-D055-4E95-B416-61148E18ADE5}" dt="2023-12-16T19:58:59.204" v="854" actId="26606"/>
          <ac:spMkLst>
            <pc:docMk/>
            <pc:sldMk cId="1235917260" sldId="262"/>
            <ac:spMk id="2" creationId="{F982A965-2126-5E39-69FA-0DDCD2CF4314}"/>
          </ac:spMkLst>
        </pc:spChg>
        <pc:spChg chg="mod">
          <ac:chgData name="Jason Nguyen-Duran" userId="fb15e03d0cc07300" providerId="LiveId" clId="{61D9E7D9-D055-4E95-B416-61148E18ADE5}" dt="2023-12-16T19:58:59.204" v="854" actId="26606"/>
          <ac:spMkLst>
            <pc:docMk/>
            <pc:sldMk cId="1235917260" sldId="262"/>
            <ac:spMk id="3" creationId="{1160CDF1-A67B-1787-1699-AC9C327FDBAC}"/>
          </ac:spMkLst>
        </pc:spChg>
        <pc:spChg chg="add del">
          <ac:chgData name="Jason Nguyen-Duran" userId="fb15e03d0cc07300" providerId="LiveId" clId="{61D9E7D9-D055-4E95-B416-61148E18ADE5}" dt="2023-12-16T19:58:59.196" v="853" actId="26606"/>
          <ac:spMkLst>
            <pc:docMk/>
            <pc:sldMk cId="1235917260" sldId="262"/>
            <ac:spMk id="8" creationId="{1B15ED52-F352-441B-82BF-E0EA34836D08}"/>
          </ac:spMkLst>
        </pc:spChg>
        <pc:spChg chg="add del">
          <ac:chgData name="Jason Nguyen-Duran" userId="fb15e03d0cc07300" providerId="LiveId" clId="{61D9E7D9-D055-4E95-B416-61148E18ADE5}" dt="2023-12-16T19:58:59.196" v="853" actId="26606"/>
          <ac:spMkLst>
            <pc:docMk/>
            <pc:sldMk cId="1235917260" sldId="262"/>
            <ac:spMk id="10" creationId="{3B2E3793-BFE6-45A2-9B7B-E18844431C99}"/>
          </ac:spMkLst>
        </pc:spChg>
        <pc:spChg chg="add del">
          <ac:chgData name="Jason Nguyen-Duran" userId="fb15e03d0cc07300" providerId="LiveId" clId="{61D9E7D9-D055-4E95-B416-61148E18ADE5}" dt="2023-12-16T19:58:59.196" v="853" actId="26606"/>
          <ac:spMkLst>
            <pc:docMk/>
            <pc:sldMk cId="1235917260" sldId="262"/>
            <ac:spMk id="12" creationId="{BC4C4868-CB8F-4AF9-9CDB-8108F2C19B67}"/>
          </ac:spMkLst>
        </pc:spChg>
        <pc:spChg chg="add del">
          <ac:chgData name="Jason Nguyen-Duran" userId="fb15e03d0cc07300" providerId="LiveId" clId="{61D9E7D9-D055-4E95-B416-61148E18ADE5}" dt="2023-12-16T19:58:59.196" v="853" actId="26606"/>
          <ac:spMkLst>
            <pc:docMk/>
            <pc:sldMk cId="1235917260" sldId="262"/>
            <ac:spMk id="14" creationId="{375E0459-6403-40CD-989D-56A4407CA12E}"/>
          </ac:spMkLst>
        </pc:spChg>
        <pc:spChg chg="add del">
          <ac:chgData name="Jason Nguyen-Duran" userId="fb15e03d0cc07300" providerId="LiveId" clId="{61D9E7D9-D055-4E95-B416-61148E18ADE5}" dt="2023-12-16T19:58:59.196" v="853" actId="26606"/>
          <ac:spMkLst>
            <pc:docMk/>
            <pc:sldMk cId="1235917260" sldId="262"/>
            <ac:spMk id="16" creationId="{53E5B1A8-3AC9-4BD1-9BBC-78CA94F2D1BA}"/>
          </ac:spMkLst>
        </pc:spChg>
        <pc:spChg chg="add">
          <ac:chgData name="Jason Nguyen-Duran" userId="fb15e03d0cc07300" providerId="LiveId" clId="{61D9E7D9-D055-4E95-B416-61148E18ADE5}" dt="2023-12-16T19:58:59.204" v="854" actId="26606"/>
          <ac:spMkLst>
            <pc:docMk/>
            <pc:sldMk cId="1235917260" sldId="262"/>
            <ac:spMk id="18" creationId="{A09989E4-EFDC-4A90-A633-E0525FB4139E}"/>
          </ac:spMkLst>
        </pc:spChg>
        <pc:spChg chg="add">
          <ac:chgData name="Jason Nguyen-Duran" userId="fb15e03d0cc07300" providerId="LiveId" clId="{61D9E7D9-D055-4E95-B416-61148E18ADE5}" dt="2023-12-16T19:58:59.204" v="854" actId="26606"/>
          <ac:spMkLst>
            <pc:docMk/>
            <pc:sldMk cId="1235917260" sldId="262"/>
            <ac:spMk id="19" creationId="{DEE2AD96-B495-4E06-9291-B71706F728CB}"/>
          </ac:spMkLst>
        </pc:spChg>
        <pc:spChg chg="add">
          <ac:chgData name="Jason Nguyen-Duran" userId="fb15e03d0cc07300" providerId="LiveId" clId="{61D9E7D9-D055-4E95-B416-61148E18ADE5}" dt="2023-12-16T19:58:59.204" v="854" actId="26606"/>
          <ac:spMkLst>
            <pc:docMk/>
            <pc:sldMk cId="1235917260" sldId="262"/>
            <ac:spMk id="20" creationId="{53CF6D67-C5A8-4ADD-9E8E-1E38CA1D3166}"/>
          </ac:spMkLst>
        </pc:spChg>
        <pc:spChg chg="add">
          <ac:chgData name="Jason Nguyen-Duran" userId="fb15e03d0cc07300" providerId="LiveId" clId="{61D9E7D9-D055-4E95-B416-61148E18ADE5}" dt="2023-12-16T19:58:59.204" v="854" actId="26606"/>
          <ac:spMkLst>
            <pc:docMk/>
            <pc:sldMk cId="1235917260" sldId="262"/>
            <ac:spMk id="21" creationId="{86909FA0-B515-4681-B7A8-FA281D133B94}"/>
          </ac:spMkLst>
        </pc:spChg>
        <pc:spChg chg="add">
          <ac:chgData name="Jason Nguyen-Duran" userId="fb15e03d0cc07300" providerId="LiveId" clId="{61D9E7D9-D055-4E95-B416-61148E18ADE5}" dt="2023-12-16T19:58:59.204" v="854" actId="26606"/>
          <ac:spMkLst>
            <pc:docMk/>
            <pc:sldMk cId="1235917260" sldId="262"/>
            <ac:spMk id="22" creationId="{21C9FE86-FCC3-4A31-AA1C-C882262B7FE7}"/>
          </ac:spMkLst>
        </pc:spChg>
        <pc:spChg chg="add">
          <ac:chgData name="Jason Nguyen-Duran" userId="fb15e03d0cc07300" providerId="LiveId" clId="{61D9E7D9-D055-4E95-B416-61148E18ADE5}" dt="2023-12-16T19:58:59.204" v="854" actId="26606"/>
          <ac:spMkLst>
            <pc:docMk/>
            <pc:sldMk cId="1235917260" sldId="262"/>
            <ac:spMk id="23" creationId="{7D96243B-ECED-4B71-8E06-AE9A285EAD20}"/>
          </ac:spMkLst>
        </pc:spChg>
      </pc:sldChg>
      <pc:sldChg chg="addSp delSp modSp mod">
        <pc:chgData name="Jason Nguyen-Duran" userId="fb15e03d0cc07300" providerId="LiveId" clId="{61D9E7D9-D055-4E95-B416-61148E18ADE5}" dt="2023-12-16T19:59:03.159" v="855" actId="26606"/>
        <pc:sldMkLst>
          <pc:docMk/>
          <pc:sldMk cId="805956691" sldId="263"/>
        </pc:sldMkLst>
        <pc:spChg chg="mod">
          <ac:chgData name="Jason Nguyen-Duran" userId="fb15e03d0cc07300" providerId="LiveId" clId="{61D9E7D9-D055-4E95-B416-61148E18ADE5}" dt="2023-12-16T19:59:03.159" v="855" actId="26606"/>
          <ac:spMkLst>
            <pc:docMk/>
            <pc:sldMk cId="805956691" sldId="263"/>
            <ac:spMk id="2" creationId="{51B56E7C-138C-AF32-F6A4-94B42409835F}"/>
          </ac:spMkLst>
        </pc:spChg>
        <pc:spChg chg="mod">
          <ac:chgData name="Jason Nguyen-Duran" userId="fb15e03d0cc07300" providerId="LiveId" clId="{61D9E7D9-D055-4E95-B416-61148E18ADE5}" dt="2023-12-16T19:59:03.159" v="855" actId="26606"/>
          <ac:spMkLst>
            <pc:docMk/>
            <pc:sldMk cId="805956691" sldId="263"/>
            <ac:spMk id="3" creationId="{566DE024-5A7F-8040-AA68-B898ECD1DD41}"/>
          </ac:spMkLst>
        </pc:spChg>
        <pc:spChg chg="del">
          <ac:chgData name="Jason Nguyen-Duran" userId="fb15e03d0cc07300" providerId="LiveId" clId="{61D9E7D9-D055-4E95-B416-61148E18ADE5}" dt="2023-12-16T19:59:03.159" v="855" actId="26606"/>
          <ac:spMkLst>
            <pc:docMk/>
            <pc:sldMk cId="805956691" sldId="263"/>
            <ac:spMk id="9" creationId="{E81BF4F6-F2CF-4984-9D14-D6966D92F99F}"/>
          </ac:spMkLst>
        </pc:spChg>
        <pc:spChg chg="add">
          <ac:chgData name="Jason Nguyen-Duran" userId="fb15e03d0cc07300" providerId="LiveId" clId="{61D9E7D9-D055-4E95-B416-61148E18ADE5}" dt="2023-12-16T19:59:03.159" v="855" actId="26606"/>
          <ac:spMkLst>
            <pc:docMk/>
            <pc:sldMk cId="805956691" sldId="263"/>
            <ac:spMk id="14" creationId="{12609869-9E80-471B-A487-A53288E0E791}"/>
          </ac:spMkLst>
        </pc:spChg>
        <pc:spChg chg="add">
          <ac:chgData name="Jason Nguyen-Duran" userId="fb15e03d0cc07300" providerId="LiveId" clId="{61D9E7D9-D055-4E95-B416-61148E18ADE5}" dt="2023-12-16T19:59:03.159" v="855" actId="26606"/>
          <ac:spMkLst>
            <pc:docMk/>
            <pc:sldMk cId="805956691" sldId="263"/>
            <ac:spMk id="16" creationId="{7004738A-9D34-43E8-97D2-CA0EED4F8BE0}"/>
          </ac:spMkLst>
        </pc:spChg>
        <pc:spChg chg="add">
          <ac:chgData name="Jason Nguyen-Duran" userId="fb15e03d0cc07300" providerId="LiveId" clId="{61D9E7D9-D055-4E95-B416-61148E18ADE5}" dt="2023-12-16T19:59:03.159" v="855" actId="26606"/>
          <ac:spMkLst>
            <pc:docMk/>
            <pc:sldMk cId="805956691" sldId="263"/>
            <ac:spMk id="18" creationId="{B8B8D07F-F13E-443E-BA68-2D26672D76B9}"/>
          </ac:spMkLst>
        </pc:spChg>
        <pc:spChg chg="add">
          <ac:chgData name="Jason Nguyen-Duran" userId="fb15e03d0cc07300" providerId="LiveId" clId="{61D9E7D9-D055-4E95-B416-61148E18ADE5}" dt="2023-12-16T19:59:03.159" v="855" actId="26606"/>
          <ac:spMkLst>
            <pc:docMk/>
            <pc:sldMk cId="805956691" sldId="263"/>
            <ac:spMk id="20" creationId="{2813A4FA-24A5-41ED-A534-3807D1B2F344}"/>
          </ac:spMkLst>
        </pc:spChg>
        <pc:spChg chg="add">
          <ac:chgData name="Jason Nguyen-Duran" userId="fb15e03d0cc07300" providerId="LiveId" clId="{61D9E7D9-D055-4E95-B416-61148E18ADE5}" dt="2023-12-16T19:59:03.159" v="855" actId="26606"/>
          <ac:spMkLst>
            <pc:docMk/>
            <pc:sldMk cId="805956691" sldId="263"/>
            <ac:spMk id="22" creationId="{C3944F27-CA70-4E84-A51A-E6BF89558979}"/>
          </ac:spMkLst>
        </pc:spChg>
        <pc:picChg chg="mod ord">
          <ac:chgData name="Jason Nguyen-Duran" userId="fb15e03d0cc07300" providerId="LiveId" clId="{61D9E7D9-D055-4E95-B416-61148E18ADE5}" dt="2023-12-16T19:59:03.159" v="855" actId="26606"/>
          <ac:picMkLst>
            <pc:docMk/>
            <pc:sldMk cId="805956691" sldId="263"/>
            <ac:picMk id="4" creationId="{13AABF4A-D9CB-1F64-497C-460559EF53E7}"/>
          </ac:picMkLst>
        </pc:picChg>
      </pc:sldChg>
      <pc:sldChg chg="addSp delSp modSp mod">
        <pc:chgData name="Jason Nguyen-Duran" userId="fb15e03d0cc07300" providerId="LiveId" clId="{61D9E7D9-D055-4E95-B416-61148E18ADE5}" dt="2023-12-16T19:59:06.570" v="856" actId="26606"/>
        <pc:sldMkLst>
          <pc:docMk/>
          <pc:sldMk cId="2548335553" sldId="264"/>
        </pc:sldMkLst>
        <pc:spChg chg="mod">
          <ac:chgData name="Jason Nguyen-Duran" userId="fb15e03d0cc07300" providerId="LiveId" clId="{61D9E7D9-D055-4E95-B416-61148E18ADE5}" dt="2023-12-16T19:59:06.570" v="856" actId="26606"/>
          <ac:spMkLst>
            <pc:docMk/>
            <pc:sldMk cId="2548335553" sldId="264"/>
            <ac:spMk id="2" creationId="{16112F65-323B-7239-BB25-593716B98680}"/>
          </ac:spMkLst>
        </pc:spChg>
        <pc:spChg chg="mod">
          <ac:chgData name="Jason Nguyen-Duran" userId="fb15e03d0cc07300" providerId="LiveId" clId="{61D9E7D9-D055-4E95-B416-61148E18ADE5}" dt="2023-12-16T19:59:06.570" v="856" actId="26606"/>
          <ac:spMkLst>
            <pc:docMk/>
            <pc:sldMk cId="2548335553" sldId="264"/>
            <ac:spMk id="3" creationId="{39D85B69-1C57-88C4-7E7C-05FED94E75E9}"/>
          </ac:spMkLst>
        </pc:spChg>
        <pc:spChg chg="del">
          <ac:chgData name="Jason Nguyen-Duran" userId="fb15e03d0cc07300" providerId="LiveId" clId="{61D9E7D9-D055-4E95-B416-61148E18ADE5}" dt="2023-12-16T19:59:06.570" v="856" actId="26606"/>
          <ac:spMkLst>
            <pc:docMk/>
            <pc:sldMk cId="2548335553" sldId="264"/>
            <ac:spMk id="10" creationId="{E81BF4F6-F2CF-4984-9D14-D6966D92F99F}"/>
          </ac:spMkLst>
        </pc:spChg>
        <pc:spChg chg="add">
          <ac:chgData name="Jason Nguyen-Duran" userId="fb15e03d0cc07300" providerId="LiveId" clId="{61D9E7D9-D055-4E95-B416-61148E18ADE5}" dt="2023-12-16T19:59:06.570" v="856" actId="26606"/>
          <ac:spMkLst>
            <pc:docMk/>
            <pc:sldMk cId="2548335553" sldId="264"/>
            <ac:spMk id="15" creationId="{12609869-9E80-471B-A487-A53288E0E791}"/>
          </ac:spMkLst>
        </pc:spChg>
        <pc:spChg chg="add">
          <ac:chgData name="Jason Nguyen-Duran" userId="fb15e03d0cc07300" providerId="LiveId" clId="{61D9E7D9-D055-4E95-B416-61148E18ADE5}" dt="2023-12-16T19:59:06.570" v="856" actId="26606"/>
          <ac:spMkLst>
            <pc:docMk/>
            <pc:sldMk cId="2548335553" sldId="264"/>
            <ac:spMk id="17" creationId="{7004738A-9D34-43E8-97D2-CA0EED4F8BE0}"/>
          </ac:spMkLst>
        </pc:spChg>
        <pc:spChg chg="add">
          <ac:chgData name="Jason Nguyen-Duran" userId="fb15e03d0cc07300" providerId="LiveId" clId="{61D9E7D9-D055-4E95-B416-61148E18ADE5}" dt="2023-12-16T19:59:06.570" v="856" actId="26606"/>
          <ac:spMkLst>
            <pc:docMk/>
            <pc:sldMk cId="2548335553" sldId="264"/>
            <ac:spMk id="19" creationId="{B8B8D07F-F13E-443E-BA68-2D26672D76B9}"/>
          </ac:spMkLst>
        </pc:spChg>
        <pc:spChg chg="add">
          <ac:chgData name="Jason Nguyen-Duran" userId="fb15e03d0cc07300" providerId="LiveId" clId="{61D9E7D9-D055-4E95-B416-61148E18ADE5}" dt="2023-12-16T19:59:06.570" v="856" actId="26606"/>
          <ac:spMkLst>
            <pc:docMk/>
            <pc:sldMk cId="2548335553" sldId="264"/>
            <ac:spMk id="21" creationId="{2813A4FA-24A5-41ED-A534-3807D1B2F344}"/>
          </ac:spMkLst>
        </pc:spChg>
        <pc:spChg chg="add">
          <ac:chgData name="Jason Nguyen-Duran" userId="fb15e03d0cc07300" providerId="LiveId" clId="{61D9E7D9-D055-4E95-B416-61148E18ADE5}" dt="2023-12-16T19:59:06.570" v="856" actId="26606"/>
          <ac:spMkLst>
            <pc:docMk/>
            <pc:sldMk cId="2548335553" sldId="264"/>
            <ac:spMk id="23" creationId="{C3944F27-CA70-4E84-A51A-E6BF89558979}"/>
          </ac:spMkLst>
        </pc:spChg>
        <pc:picChg chg="mod ord">
          <ac:chgData name="Jason Nguyen-Duran" userId="fb15e03d0cc07300" providerId="LiveId" clId="{61D9E7D9-D055-4E95-B416-61148E18ADE5}" dt="2023-12-16T19:59:06.570" v="856" actId="26606"/>
          <ac:picMkLst>
            <pc:docMk/>
            <pc:sldMk cId="2548335553" sldId="264"/>
            <ac:picMk id="5" creationId="{C17204AF-D706-E7F9-461C-2F56D95C5922}"/>
          </ac:picMkLst>
        </pc:picChg>
      </pc:sldChg>
      <pc:sldChg chg="addSp delSp modSp mod">
        <pc:chgData name="Jason Nguyen-Duran" userId="fb15e03d0cc07300" providerId="LiveId" clId="{61D9E7D9-D055-4E95-B416-61148E18ADE5}" dt="2023-12-16T19:59:09.643" v="857" actId="26606"/>
        <pc:sldMkLst>
          <pc:docMk/>
          <pc:sldMk cId="2948433672" sldId="265"/>
        </pc:sldMkLst>
        <pc:spChg chg="mod">
          <ac:chgData name="Jason Nguyen-Duran" userId="fb15e03d0cc07300" providerId="LiveId" clId="{61D9E7D9-D055-4E95-B416-61148E18ADE5}" dt="2023-12-16T19:59:09.643" v="857" actId="26606"/>
          <ac:spMkLst>
            <pc:docMk/>
            <pc:sldMk cId="2948433672" sldId="265"/>
            <ac:spMk id="2" creationId="{461EB5AA-6319-E06A-9C51-8BDAE443CB86}"/>
          </ac:spMkLst>
        </pc:spChg>
        <pc:spChg chg="mod">
          <ac:chgData name="Jason Nguyen-Duran" userId="fb15e03d0cc07300" providerId="LiveId" clId="{61D9E7D9-D055-4E95-B416-61148E18ADE5}" dt="2023-12-16T19:59:09.643" v="857" actId="26606"/>
          <ac:spMkLst>
            <pc:docMk/>
            <pc:sldMk cId="2948433672" sldId="265"/>
            <ac:spMk id="3" creationId="{3CF98709-4728-C0ED-52C5-009AEC3EDA4E}"/>
          </ac:spMkLst>
        </pc:spChg>
        <pc:spChg chg="del">
          <ac:chgData name="Jason Nguyen-Duran" userId="fb15e03d0cc07300" providerId="LiveId" clId="{61D9E7D9-D055-4E95-B416-61148E18ADE5}" dt="2023-12-16T19:59:09.643" v="857" actId="26606"/>
          <ac:spMkLst>
            <pc:docMk/>
            <pc:sldMk cId="2948433672" sldId="265"/>
            <ac:spMk id="13" creationId="{0D153B68-5844-490D-8E67-F616D6D721CA}"/>
          </ac:spMkLst>
        </pc:spChg>
        <pc:spChg chg="del">
          <ac:chgData name="Jason Nguyen-Duran" userId="fb15e03d0cc07300" providerId="LiveId" clId="{61D9E7D9-D055-4E95-B416-61148E18ADE5}" dt="2023-12-16T19:59:09.643" v="857" actId="26606"/>
          <ac:spMkLst>
            <pc:docMk/>
            <pc:sldMk cId="2948433672" sldId="265"/>
            <ac:spMk id="14" creationId="{7FF47CB7-972F-479F-A36D-9E72D26EC8DA}"/>
          </ac:spMkLst>
        </pc:spChg>
        <pc:spChg chg="del">
          <ac:chgData name="Jason Nguyen-Duran" userId="fb15e03d0cc07300" providerId="LiveId" clId="{61D9E7D9-D055-4E95-B416-61148E18ADE5}" dt="2023-12-16T19:59:09.643" v="857" actId="26606"/>
          <ac:spMkLst>
            <pc:docMk/>
            <pc:sldMk cId="2948433672" sldId="265"/>
            <ac:spMk id="15" creationId="{9A0D773F-7A7D-4DBB-9DEA-86BB8B8F4BC8}"/>
          </ac:spMkLst>
        </pc:spChg>
        <pc:spChg chg="add">
          <ac:chgData name="Jason Nguyen-Duran" userId="fb15e03d0cc07300" providerId="LiveId" clId="{61D9E7D9-D055-4E95-B416-61148E18ADE5}" dt="2023-12-16T19:59:09.643" v="857" actId="26606"/>
          <ac:spMkLst>
            <pc:docMk/>
            <pc:sldMk cId="2948433672" sldId="265"/>
            <ac:spMk id="20" creationId="{12609869-9E80-471B-A487-A53288E0E791}"/>
          </ac:spMkLst>
        </pc:spChg>
        <pc:spChg chg="add">
          <ac:chgData name="Jason Nguyen-Duran" userId="fb15e03d0cc07300" providerId="LiveId" clId="{61D9E7D9-D055-4E95-B416-61148E18ADE5}" dt="2023-12-16T19:59:09.643" v="857" actId="26606"/>
          <ac:spMkLst>
            <pc:docMk/>
            <pc:sldMk cId="2948433672" sldId="265"/>
            <ac:spMk id="22" creationId="{7004738A-9D34-43E8-97D2-CA0EED4F8BE0}"/>
          </ac:spMkLst>
        </pc:spChg>
        <pc:spChg chg="add">
          <ac:chgData name="Jason Nguyen-Duran" userId="fb15e03d0cc07300" providerId="LiveId" clId="{61D9E7D9-D055-4E95-B416-61148E18ADE5}" dt="2023-12-16T19:59:09.643" v="857" actId="26606"/>
          <ac:spMkLst>
            <pc:docMk/>
            <pc:sldMk cId="2948433672" sldId="265"/>
            <ac:spMk id="24" creationId="{B8B8D07F-F13E-443E-BA68-2D26672D76B9}"/>
          </ac:spMkLst>
        </pc:spChg>
        <pc:spChg chg="add">
          <ac:chgData name="Jason Nguyen-Duran" userId="fb15e03d0cc07300" providerId="LiveId" clId="{61D9E7D9-D055-4E95-B416-61148E18ADE5}" dt="2023-12-16T19:59:09.643" v="857" actId="26606"/>
          <ac:spMkLst>
            <pc:docMk/>
            <pc:sldMk cId="2948433672" sldId="265"/>
            <ac:spMk id="26" creationId="{2813A4FA-24A5-41ED-A534-3807D1B2F344}"/>
          </ac:spMkLst>
        </pc:spChg>
        <pc:spChg chg="add">
          <ac:chgData name="Jason Nguyen-Duran" userId="fb15e03d0cc07300" providerId="LiveId" clId="{61D9E7D9-D055-4E95-B416-61148E18ADE5}" dt="2023-12-16T19:59:09.643" v="857" actId="26606"/>
          <ac:spMkLst>
            <pc:docMk/>
            <pc:sldMk cId="2948433672" sldId="265"/>
            <ac:spMk id="28" creationId="{C3944F27-CA70-4E84-A51A-E6BF89558979}"/>
          </ac:spMkLst>
        </pc:spChg>
        <pc:picChg chg="mod">
          <ac:chgData name="Jason Nguyen-Duran" userId="fb15e03d0cc07300" providerId="LiveId" clId="{61D9E7D9-D055-4E95-B416-61148E18ADE5}" dt="2023-12-16T19:59:09.643" v="857" actId="26606"/>
          <ac:picMkLst>
            <pc:docMk/>
            <pc:sldMk cId="2948433672" sldId="265"/>
            <ac:picMk id="6" creationId="{EAB0CB30-076B-10F2-0C30-897B8F2688EB}"/>
          </ac:picMkLst>
        </pc:picChg>
      </pc:sldChg>
      <pc:sldChg chg="addSp delSp modSp mod setBg">
        <pc:chgData name="Jason Nguyen-Duran" userId="fb15e03d0cc07300" providerId="LiveId" clId="{61D9E7D9-D055-4E95-B416-61148E18ADE5}" dt="2023-12-16T19:59:21.868" v="859" actId="26606"/>
        <pc:sldMkLst>
          <pc:docMk/>
          <pc:sldMk cId="536738367" sldId="266"/>
        </pc:sldMkLst>
        <pc:spChg chg="mod">
          <ac:chgData name="Jason Nguyen-Duran" userId="fb15e03d0cc07300" providerId="LiveId" clId="{61D9E7D9-D055-4E95-B416-61148E18ADE5}" dt="2023-12-16T19:59:21.868" v="859" actId="26606"/>
          <ac:spMkLst>
            <pc:docMk/>
            <pc:sldMk cId="536738367" sldId="266"/>
            <ac:spMk id="2" creationId="{3FAB8E69-3DA7-1201-F15B-1704D1B9E632}"/>
          </ac:spMkLst>
        </pc:spChg>
        <pc:spChg chg="del mod">
          <ac:chgData name="Jason Nguyen-Duran" userId="fb15e03d0cc07300" providerId="LiveId" clId="{61D9E7D9-D055-4E95-B416-61148E18ADE5}" dt="2023-12-16T19:59:21.868" v="859" actId="26606"/>
          <ac:spMkLst>
            <pc:docMk/>
            <pc:sldMk cId="536738367" sldId="266"/>
            <ac:spMk id="3" creationId="{FE58654E-F3FB-569D-8F8A-6E4F52207B33}"/>
          </ac:spMkLst>
        </pc:spChg>
        <pc:spChg chg="add del">
          <ac:chgData name="Jason Nguyen-Duran" userId="fb15e03d0cc07300" providerId="LiveId" clId="{61D9E7D9-D055-4E95-B416-61148E18ADE5}" dt="2023-12-16T19:59:21.868" v="859" actId="26606"/>
          <ac:spMkLst>
            <pc:docMk/>
            <pc:sldMk cId="536738367" sldId="266"/>
            <ac:spMk id="8" creationId="{DEE2AD96-B495-4E06-9291-B71706F728CB}"/>
          </ac:spMkLst>
        </pc:spChg>
        <pc:spChg chg="add del">
          <ac:chgData name="Jason Nguyen-Duran" userId="fb15e03d0cc07300" providerId="LiveId" clId="{61D9E7D9-D055-4E95-B416-61148E18ADE5}" dt="2023-12-16T19:59:21.868" v="859" actId="26606"/>
          <ac:spMkLst>
            <pc:docMk/>
            <pc:sldMk cId="536738367" sldId="266"/>
            <ac:spMk id="10" creationId="{53CF6D67-C5A8-4ADD-9E8E-1E38CA1D3166}"/>
          </ac:spMkLst>
        </pc:spChg>
        <pc:spChg chg="add del">
          <ac:chgData name="Jason Nguyen-Duran" userId="fb15e03d0cc07300" providerId="LiveId" clId="{61D9E7D9-D055-4E95-B416-61148E18ADE5}" dt="2023-12-16T19:59:21.868" v="859" actId="26606"/>
          <ac:spMkLst>
            <pc:docMk/>
            <pc:sldMk cId="536738367" sldId="266"/>
            <ac:spMk id="12" creationId="{86909FA0-B515-4681-B7A8-FA281D133B94}"/>
          </ac:spMkLst>
        </pc:spChg>
        <pc:spChg chg="add del">
          <ac:chgData name="Jason Nguyen-Duran" userId="fb15e03d0cc07300" providerId="LiveId" clId="{61D9E7D9-D055-4E95-B416-61148E18ADE5}" dt="2023-12-16T19:59:21.868" v="859" actId="26606"/>
          <ac:spMkLst>
            <pc:docMk/>
            <pc:sldMk cId="536738367" sldId="266"/>
            <ac:spMk id="14" creationId="{21C9FE86-FCC3-4A31-AA1C-C882262B7FE7}"/>
          </ac:spMkLst>
        </pc:spChg>
        <pc:spChg chg="add del">
          <ac:chgData name="Jason Nguyen-Duran" userId="fb15e03d0cc07300" providerId="LiveId" clId="{61D9E7D9-D055-4E95-B416-61148E18ADE5}" dt="2023-12-16T19:59:21.868" v="859" actId="26606"/>
          <ac:spMkLst>
            <pc:docMk/>
            <pc:sldMk cId="536738367" sldId="266"/>
            <ac:spMk id="16" creationId="{7D96243B-ECED-4B71-8E06-AE9A285EAD20}"/>
          </ac:spMkLst>
        </pc:spChg>
        <pc:spChg chg="add del">
          <ac:chgData name="Jason Nguyen-Duran" userId="fb15e03d0cc07300" providerId="LiveId" clId="{61D9E7D9-D055-4E95-B416-61148E18ADE5}" dt="2023-12-16T19:59:21.868" v="859" actId="26606"/>
          <ac:spMkLst>
            <pc:docMk/>
            <pc:sldMk cId="536738367" sldId="266"/>
            <ac:spMk id="18" creationId="{A09989E4-EFDC-4A90-A633-E0525FB4139E}"/>
          </ac:spMkLst>
        </pc:spChg>
        <pc:spChg chg="add">
          <ac:chgData name="Jason Nguyen-Duran" userId="fb15e03d0cc07300" providerId="LiveId" clId="{61D9E7D9-D055-4E95-B416-61148E18ADE5}" dt="2023-12-16T19:59:21.868" v="859" actId="26606"/>
          <ac:spMkLst>
            <pc:docMk/>
            <pc:sldMk cId="536738367" sldId="266"/>
            <ac:spMk id="24" creationId="{BACC6370-2D7E-4714-9D71-7542949D7D5D}"/>
          </ac:spMkLst>
        </pc:spChg>
        <pc:spChg chg="add">
          <ac:chgData name="Jason Nguyen-Duran" userId="fb15e03d0cc07300" providerId="LiveId" clId="{61D9E7D9-D055-4E95-B416-61148E18ADE5}" dt="2023-12-16T19:59:21.868" v="859" actId="26606"/>
          <ac:spMkLst>
            <pc:docMk/>
            <pc:sldMk cId="536738367" sldId="266"/>
            <ac:spMk id="26" creationId="{F68B3F68-107C-434F-AA38-110D5EA91B85}"/>
          </ac:spMkLst>
        </pc:spChg>
        <pc:spChg chg="add">
          <ac:chgData name="Jason Nguyen-Duran" userId="fb15e03d0cc07300" providerId="LiveId" clId="{61D9E7D9-D055-4E95-B416-61148E18ADE5}" dt="2023-12-16T19:59:21.868" v="859" actId="26606"/>
          <ac:spMkLst>
            <pc:docMk/>
            <pc:sldMk cId="536738367" sldId="266"/>
            <ac:spMk id="28" creationId="{AAD0DBB9-1A4B-4391-81D4-CB19F9AB918A}"/>
          </ac:spMkLst>
        </pc:spChg>
        <pc:spChg chg="add">
          <ac:chgData name="Jason Nguyen-Duran" userId="fb15e03d0cc07300" providerId="LiveId" clId="{61D9E7D9-D055-4E95-B416-61148E18ADE5}" dt="2023-12-16T19:59:21.868" v="859" actId="26606"/>
          <ac:spMkLst>
            <pc:docMk/>
            <pc:sldMk cId="536738367" sldId="266"/>
            <ac:spMk id="30" creationId="{063BBA22-50EA-4C4D-BE05-F1CE4E63AA56}"/>
          </ac:spMkLst>
        </pc:spChg>
        <pc:graphicFrameChg chg="add">
          <ac:chgData name="Jason Nguyen-Duran" userId="fb15e03d0cc07300" providerId="LiveId" clId="{61D9E7D9-D055-4E95-B416-61148E18ADE5}" dt="2023-12-16T19:59:21.868" v="859" actId="26606"/>
          <ac:graphicFrameMkLst>
            <pc:docMk/>
            <pc:sldMk cId="536738367" sldId="266"/>
            <ac:graphicFrameMk id="20" creationId="{80C21DE1-10CA-BBBD-F1AC-DB8B1CCC9332}"/>
          </ac:graphicFrameMkLst>
        </pc:graphicFrameChg>
      </pc:sldChg>
      <pc:sldChg chg="addSp delSp modSp mod">
        <pc:chgData name="Jason Nguyen-Duran" userId="fb15e03d0cc07300" providerId="LiveId" clId="{61D9E7D9-D055-4E95-B416-61148E18ADE5}" dt="2023-12-16T19:59:27.234" v="860" actId="26606"/>
        <pc:sldMkLst>
          <pc:docMk/>
          <pc:sldMk cId="164493102" sldId="267"/>
        </pc:sldMkLst>
        <pc:spChg chg="mod">
          <ac:chgData name="Jason Nguyen-Duran" userId="fb15e03d0cc07300" providerId="LiveId" clId="{61D9E7D9-D055-4E95-B416-61148E18ADE5}" dt="2023-12-16T19:59:27.234" v="860" actId="26606"/>
          <ac:spMkLst>
            <pc:docMk/>
            <pc:sldMk cId="164493102" sldId="267"/>
            <ac:spMk id="2" creationId="{1521861C-6963-C592-316D-B10EE187FDBF}"/>
          </ac:spMkLst>
        </pc:spChg>
        <pc:spChg chg="mod">
          <ac:chgData name="Jason Nguyen-Duran" userId="fb15e03d0cc07300" providerId="LiveId" clId="{61D9E7D9-D055-4E95-B416-61148E18ADE5}" dt="2023-12-16T19:59:27.234" v="860" actId="26606"/>
          <ac:spMkLst>
            <pc:docMk/>
            <pc:sldMk cId="164493102" sldId="267"/>
            <ac:spMk id="3" creationId="{2192CBCD-D93F-55CE-376B-3B0A8D38D616}"/>
          </ac:spMkLst>
        </pc:spChg>
        <pc:spChg chg="del">
          <ac:chgData name="Jason Nguyen-Duran" userId="fb15e03d0cc07300" providerId="LiveId" clId="{61D9E7D9-D055-4E95-B416-61148E18ADE5}" dt="2023-12-16T19:59:27.234" v="860" actId="26606"/>
          <ac:spMkLst>
            <pc:docMk/>
            <pc:sldMk cId="164493102" sldId="267"/>
            <ac:spMk id="9" creationId="{C0763A76-9F1C-4FC5-82B7-DD475DA461B2}"/>
          </ac:spMkLst>
        </pc:spChg>
        <pc:spChg chg="del">
          <ac:chgData name="Jason Nguyen-Duran" userId="fb15e03d0cc07300" providerId="LiveId" clId="{61D9E7D9-D055-4E95-B416-61148E18ADE5}" dt="2023-12-16T19:59:27.234" v="860" actId="26606"/>
          <ac:spMkLst>
            <pc:docMk/>
            <pc:sldMk cId="164493102" sldId="267"/>
            <ac:spMk id="11" creationId="{E81BF4F6-F2CF-4984-9D14-D6966D92F99F}"/>
          </ac:spMkLst>
        </pc:spChg>
        <pc:spChg chg="add">
          <ac:chgData name="Jason Nguyen-Duran" userId="fb15e03d0cc07300" providerId="LiveId" clId="{61D9E7D9-D055-4E95-B416-61148E18ADE5}" dt="2023-12-16T19:59:27.234" v="860" actId="26606"/>
          <ac:spMkLst>
            <pc:docMk/>
            <pc:sldMk cId="164493102" sldId="267"/>
            <ac:spMk id="16" creationId="{2E17E911-875F-4DE5-8699-99D9F1805A5D}"/>
          </ac:spMkLst>
        </pc:spChg>
        <pc:spChg chg="add">
          <ac:chgData name="Jason Nguyen-Duran" userId="fb15e03d0cc07300" providerId="LiveId" clId="{61D9E7D9-D055-4E95-B416-61148E18ADE5}" dt="2023-12-16T19:59:27.234" v="860" actId="26606"/>
          <ac:spMkLst>
            <pc:docMk/>
            <pc:sldMk cId="164493102" sldId="267"/>
            <ac:spMk id="18" creationId="{CD9FE4EF-C4D8-49A0-B2FF-81D8DB7D8A24}"/>
          </ac:spMkLst>
        </pc:spChg>
        <pc:spChg chg="add">
          <ac:chgData name="Jason Nguyen-Duran" userId="fb15e03d0cc07300" providerId="LiveId" clId="{61D9E7D9-D055-4E95-B416-61148E18ADE5}" dt="2023-12-16T19:59:27.234" v="860" actId="26606"/>
          <ac:spMkLst>
            <pc:docMk/>
            <pc:sldMk cId="164493102" sldId="267"/>
            <ac:spMk id="20" creationId="{4300840D-0A0B-4512-BACA-B439D5B9C57C}"/>
          </ac:spMkLst>
        </pc:spChg>
        <pc:spChg chg="add">
          <ac:chgData name="Jason Nguyen-Duran" userId="fb15e03d0cc07300" providerId="LiveId" clId="{61D9E7D9-D055-4E95-B416-61148E18ADE5}" dt="2023-12-16T19:59:27.234" v="860" actId="26606"/>
          <ac:spMkLst>
            <pc:docMk/>
            <pc:sldMk cId="164493102" sldId="267"/>
            <ac:spMk id="22" creationId="{D2B78728-A580-49A7-84F9-6EF6F583ADE0}"/>
          </ac:spMkLst>
        </pc:spChg>
        <pc:spChg chg="add">
          <ac:chgData name="Jason Nguyen-Duran" userId="fb15e03d0cc07300" providerId="LiveId" clId="{61D9E7D9-D055-4E95-B416-61148E18ADE5}" dt="2023-12-16T19:59:27.234" v="860" actId="26606"/>
          <ac:spMkLst>
            <pc:docMk/>
            <pc:sldMk cId="164493102" sldId="267"/>
            <ac:spMk id="24" creationId="{38FAA1A1-D861-433F-88FA-1E9D6FD31D11}"/>
          </ac:spMkLst>
        </pc:spChg>
        <pc:spChg chg="add">
          <ac:chgData name="Jason Nguyen-Duran" userId="fb15e03d0cc07300" providerId="LiveId" clId="{61D9E7D9-D055-4E95-B416-61148E18ADE5}" dt="2023-12-16T19:59:27.234" v="860" actId="26606"/>
          <ac:spMkLst>
            <pc:docMk/>
            <pc:sldMk cId="164493102" sldId="267"/>
            <ac:spMk id="26" creationId="{8D71EDA1-87BF-4D5D-AB79-F346FD19278A}"/>
          </ac:spMkLst>
        </pc:spChg>
        <pc:picChg chg="mod">
          <ac:chgData name="Jason Nguyen-Duran" userId="fb15e03d0cc07300" providerId="LiveId" clId="{61D9E7D9-D055-4E95-B416-61148E18ADE5}" dt="2023-12-16T19:59:27.234" v="860" actId="26606"/>
          <ac:picMkLst>
            <pc:docMk/>
            <pc:sldMk cId="164493102" sldId="267"/>
            <ac:picMk id="4" creationId="{C8D12A75-966C-F7BF-61A0-67966977F59A}"/>
          </ac:picMkLst>
        </pc:picChg>
      </pc:sldChg>
      <pc:sldChg chg="addSp delSp modSp mod">
        <pc:chgData name="Jason Nguyen-Duran" userId="fb15e03d0cc07300" providerId="LiveId" clId="{61D9E7D9-D055-4E95-B416-61148E18ADE5}" dt="2023-12-16T19:59:30.719" v="861" actId="26606"/>
        <pc:sldMkLst>
          <pc:docMk/>
          <pc:sldMk cId="1076582976" sldId="268"/>
        </pc:sldMkLst>
        <pc:spChg chg="mod">
          <ac:chgData name="Jason Nguyen-Duran" userId="fb15e03d0cc07300" providerId="LiveId" clId="{61D9E7D9-D055-4E95-B416-61148E18ADE5}" dt="2023-12-16T19:59:30.719" v="861" actId="26606"/>
          <ac:spMkLst>
            <pc:docMk/>
            <pc:sldMk cId="1076582976" sldId="268"/>
            <ac:spMk id="2" creationId="{A27F55A2-CC39-2DFA-753F-3AF810EBB99D}"/>
          </ac:spMkLst>
        </pc:spChg>
        <pc:spChg chg="mod ord">
          <ac:chgData name="Jason Nguyen-Duran" userId="fb15e03d0cc07300" providerId="LiveId" clId="{61D9E7D9-D055-4E95-B416-61148E18ADE5}" dt="2023-12-16T19:59:30.719" v="861" actId="26606"/>
          <ac:spMkLst>
            <pc:docMk/>
            <pc:sldMk cId="1076582976" sldId="268"/>
            <ac:spMk id="3" creationId="{F6D25605-A10A-F951-0584-8F2B83FB5ABE}"/>
          </ac:spMkLst>
        </pc:spChg>
        <pc:spChg chg="del">
          <ac:chgData name="Jason Nguyen-Duran" userId="fb15e03d0cc07300" providerId="LiveId" clId="{61D9E7D9-D055-4E95-B416-61148E18ADE5}" dt="2023-12-16T19:59:30.719" v="861" actId="26606"/>
          <ac:spMkLst>
            <pc:docMk/>
            <pc:sldMk cId="1076582976" sldId="268"/>
            <ac:spMk id="12" creationId="{0990C621-3B8B-4820-8328-D47EF7CE823C}"/>
          </ac:spMkLst>
        </pc:spChg>
        <pc:spChg chg="del">
          <ac:chgData name="Jason Nguyen-Duran" userId="fb15e03d0cc07300" providerId="LiveId" clId="{61D9E7D9-D055-4E95-B416-61148E18ADE5}" dt="2023-12-16T19:59:30.719" v="861" actId="26606"/>
          <ac:spMkLst>
            <pc:docMk/>
            <pc:sldMk cId="1076582976" sldId="268"/>
            <ac:spMk id="13" creationId="{385E1BDC-A9B0-4A87-82E3-F3187F69A802}"/>
          </ac:spMkLst>
        </pc:spChg>
        <pc:spChg chg="del">
          <ac:chgData name="Jason Nguyen-Duran" userId="fb15e03d0cc07300" providerId="LiveId" clId="{61D9E7D9-D055-4E95-B416-61148E18ADE5}" dt="2023-12-16T19:59:30.719" v="861" actId="26606"/>
          <ac:spMkLst>
            <pc:docMk/>
            <pc:sldMk cId="1076582976" sldId="268"/>
            <ac:spMk id="14" creationId="{C1A2385B-1D2A-4E17-84FA-6CB7F0AAE473}"/>
          </ac:spMkLst>
        </pc:spChg>
        <pc:spChg chg="del">
          <ac:chgData name="Jason Nguyen-Duran" userId="fb15e03d0cc07300" providerId="LiveId" clId="{61D9E7D9-D055-4E95-B416-61148E18ADE5}" dt="2023-12-16T19:59:30.719" v="861" actId="26606"/>
          <ac:spMkLst>
            <pc:docMk/>
            <pc:sldMk cId="1076582976" sldId="268"/>
            <ac:spMk id="16" creationId="{5E791F2F-79DB-4CC0-9FA1-001E3E91E8B7}"/>
          </ac:spMkLst>
        </pc:spChg>
        <pc:spChg chg="add">
          <ac:chgData name="Jason Nguyen-Duran" userId="fb15e03d0cc07300" providerId="LiveId" clId="{61D9E7D9-D055-4E95-B416-61148E18ADE5}" dt="2023-12-16T19:59:30.719" v="861" actId="26606"/>
          <ac:spMkLst>
            <pc:docMk/>
            <pc:sldMk cId="1076582976" sldId="268"/>
            <ac:spMk id="21" creationId="{B712E947-0734-45F9-9C4F-41114EC3A33E}"/>
          </ac:spMkLst>
        </pc:spChg>
        <pc:grpChg chg="add">
          <ac:chgData name="Jason Nguyen-Duran" userId="fb15e03d0cc07300" providerId="LiveId" clId="{61D9E7D9-D055-4E95-B416-61148E18ADE5}" dt="2023-12-16T19:59:30.719" v="861" actId="26606"/>
          <ac:grpSpMkLst>
            <pc:docMk/>
            <pc:sldMk cId="1076582976" sldId="268"/>
            <ac:grpSpMk id="23" creationId="{12B3290A-D3BF-4B87-B55B-FD9A98B49727}"/>
          </ac:grpSpMkLst>
        </pc:grpChg>
        <pc:picChg chg="mod">
          <ac:chgData name="Jason Nguyen-Duran" userId="fb15e03d0cc07300" providerId="LiveId" clId="{61D9E7D9-D055-4E95-B416-61148E18ADE5}" dt="2023-12-16T19:59:30.719" v="861" actId="26606"/>
          <ac:picMkLst>
            <pc:docMk/>
            <pc:sldMk cId="1076582976" sldId="268"/>
            <ac:picMk id="4" creationId="{DCBE5B2C-171D-01A8-30E6-CB8D2A342445}"/>
          </ac:picMkLst>
        </pc:picChg>
        <pc:picChg chg="mod">
          <ac:chgData name="Jason Nguyen-Duran" userId="fb15e03d0cc07300" providerId="LiveId" clId="{61D9E7D9-D055-4E95-B416-61148E18ADE5}" dt="2023-12-16T19:59:30.719" v="861" actId="26606"/>
          <ac:picMkLst>
            <pc:docMk/>
            <pc:sldMk cId="1076582976" sldId="268"/>
            <ac:picMk id="5" creationId="{E2A2BD19-6520-5F3B-A8C2-62E4AF802DE3}"/>
          </ac:picMkLst>
        </pc:picChg>
      </pc:sldChg>
      <pc:sldChg chg="addSp delSp modSp mod">
        <pc:chgData name="Jason Nguyen-Duran" userId="fb15e03d0cc07300" providerId="LiveId" clId="{61D9E7D9-D055-4E95-B416-61148E18ADE5}" dt="2023-12-16T19:59:41.877" v="868" actId="26606"/>
        <pc:sldMkLst>
          <pc:docMk/>
          <pc:sldMk cId="1346630071" sldId="269"/>
        </pc:sldMkLst>
        <pc:spChg chg="mod ord">
          <ac:chgData name="Jason Nguyen-Duran" userId="fb15e03d0cc07300" providerId="LiveId" clId="{61D9E7D9-D055-4E95-B416-61148E18ADE5}" dt="2023-12-16T19:59:41.877" v="868" actId="26606"/>
          <ac:spMkLst>
            <pc:docMk/>
            <pc:sldMk cId="1346630071" sldId="269"/>
            <ac:spMk id="2" creationId="{454CB5E8-849F-BFC5-527E-CDA01028A2CD}"/>
          </ac:spMkLst>
        </pc:spChg>
        <pc:spChg chg="add del">
          <ac:chgData name="Jason Nguyen-Duran" userId="fb15e03d0cc07300" providerId="LiveId" clId="{61D9E7D9-D055-4E95-B416-61148E18ADE5}" dt="2023-12-16T19:59:41.877" v="868" actId="26606"/>
          <ac:spMkLst>
            <pc:docMk/>
            <pc:sldMk cId="1346630071" sldId="269"/>
            <ac:spMk id="9" creationId="{D4771268-CB57-404A-9271-370EB28F6090}"/>
          </ac:spMkLst>
        </pc:spChg>
        <pc:spChg chg="add del">
          <ac:chgData name="Jason Nguyen-Duran" userId="fb15e03d0cc07300" providerId="LiveId" clId="{61D9E7D9-D055-4E95-B416-61148E18ADE5}" dt="2023-12-16T19:59:37.111" v="865" actId="26606"/>
          <ac:spMkLst>
            <pc:docMk/>
            <pc:sldMk cId="1346630071" sldId="269"/>
            <ac:spMk id="13" creationId="{EF709AC4-B325-7949-0E7C-23B24FBEC782}"/>
          </ac:spMkLst>
        </pc:spChg>
        <pc:spChg chg="add del">
          <ac:chgData name="Jason Nguyen-Duran" userId="fb15e03d0cc07300" providerId="LiveId" clId="{61D9E7D9-D055-4E95-B416-61148E18ADE5}" dt="2023-12-16T19:59:35.910" v="863" actId="26606"/>
          <ac:spMkLst>
            <pc:docMk/>
            <pc:sldMk cId="1346630071" sldId="269"/>
            <ac:spMk id="14" creationId="{A8384FB5-9ADC-4DDC-881B-597D56F5B15D}"/>
          </ac:spMkLst>
        </pc:spChg>
        <pc:spChg chg="add del">
          <ac:chgData name="Jason Nguyen-Duran" userId="fb15e03d0cc07300" providerId="LiveId" clId="{61D9E7D9-D055-4E95-B416-61148E18ADE5}" dt="2023-12-16T19:59:35.910" v="863" actId="26606"/>
          <ac:spMkLst>
            <pc:docMk/>
            <pc:sldMk cId="1346630071" sldId="269"/>
            <ac:spMk id="16" creationId="{91E5A9A7-95C6-4F4F-B00E-C82E07FE62EF}"/>
          </ac:spMkLst>
        </pc:spChg>
        <pc:spChg chg="add del">
          <ac:chgData name="Jason Nguyen-Duran" userId="fb15e03d0cc07300" providerId="LiveId" clId="{61D9E7D9-D055-4E95-B416-61148E18ADE5}" dt="2023-12-16T19:59:35.910" v="863" actId="26606"/>
          <ac:spMkLst>
            <pc:docMk/>
            <pc:sldMk cId="1346630071" sldId="269"/>
            <ac:spMk id="18" creationId="{D07DD2DE-F619-49DD-B5E7-03A290FF4ED1}"/>
          </ac:spMkLst>
        </pc:spChg>
        <pc:spChg chg="add del">
          <ac:chgData name="Jason Nguyen-Duran" userId="fb15e03d0cc07300" providerId="LiveId" clId="{61D9E7D9-D055-4E95-B416-61148E18ADE5}" dt="2023-12-16T19:59:35.910" v="863" actId="26606"/>
          <ac:spMkLst>
            <pc:docMk/>
            <pc:sldMk cId="1346630071" sldId="269"/>
            <ac:spMk id="20" creationId="{85149191-5F60-4A28-AAFF-039F96B0F3EC}"/>
          </ac:spMkLst>
        </pc:spChg>
        <pc:spChg chg="add del">
          <ac:chgData name="Jason Nguyen-Duran" userId="fb15e03d0cc07300" providerId="LiveId" clId="{61D9E7D9-D055-4E95-B416-61148E18ADE5}" dt="2023-12-16T19:59:35.910" v="863" actId="26606"/>
          <ac:spMkLst>
            <pc:docMk/>
            <pc:sldMk cId="1346630071" sldId="269"/>
            <ac:spMk id="22" creationId="{F8260ED5-17F7-4158-B241-D51DD4CF1B7E}"/>
          </ac:spMkLst>
        </pc:spChg>
        <pc:spChg chg="add del">
          <ac:chgData name="Jason Nguyen-Duran" userId="fb15e03d0cc07300" providerId="LiveId" clId="{61D9E7D9-D055-4E95-B416-61148E18ADE5}" dt="2023-12-16T19:59:37.111" v="865" actId="26606"/>
          <ac:spMkLst>
            <pc:docMk/>
            <pc:sldMk cId="1346630071" sldId="269"/>
            <ac:spMk id="24" creationId="{C3944F27-CA70-4E84-A51A-E6BF89558979}"/>
          </ac:spMkLst>
        </pc:spChg>
        <pc:spChg chg="add del">
          <ac:chgData name="Jason Nguyen-Duran" userId="fb15e03d0cc07300" providerId="LiveId" clId="{61D9E7D9-D055-4E95-B416-61148E18ADE5}" dt="2023-12-16T19:59:37.111" v="865" actId="26606"/>
          <ac:spMkLst>
            <pc:docMk/>
            <pc:sldMk cId="1346630071" sldId="269"/>
            <ac:spMk id="25" creationId="{12609869-9E80-471B-A487-A53288E0E791}"/>
          </ac:spMkLst>
        </pc:spChg>
        <pc:spChg chg="add del">
          <ac:chgData name="Jason Nguyen-Duran" userId="fb15e03d0cc07300" providerId="LiveId" clId="{61D9E7D9-D055-4E95-B416-61148E18ADE5}" dt="2023-12-16T19:59:37.111" v="865" actId="26606"/>
          <ac:spMkLst>
            <pc:docMk/>
            <pc:sldMk cId="1346630071" sldId="269"/>
            <ac:spMk id="26" creationId="{7004738A-9D34-43E8-97D2-CA0EED4F8BE0}"/>
          </ac:spMkLst>
        </pc:spChg>
        <pc:spChg chg="add del">
          <ac:chgData name="Jason Nguyen-Duran" userId="fb15e03d0cc07300" providerId="LiveId" clId="{61D9E7D9-D055-4E95-B416-61148E18ADE5}" dt="2023-12-16T19:59:37.111" v="865" actId="26606"/>
          <ac:spMkLst>
            <pc:docMk/>
            <pc:sldMk cId="1346630071" sldId="269"/>
            <ac:spMk id="27" creationId="{B8B8D07F-F13E-443E-BA68-2D26672D76B9}"/>
          </ac:spMkLst>
        </pc:spChg>
        <pc:spChg chg="add del">
          <ac:chgData name="Jason Nguyen-Duran" userId="fb15e03d0cc07300" providerId="LiveId" clId="{61D9E7D9-D055-4E95-B416-61148E18ADE5}" dt="2023-12-16T19:59:37.111" v="865" actId="26606"/>
          <ac:spMkLst>
            <pc:docMk/>
            <pc:sldMk cId="1346630071" sldId="269"/>
            <ac:spMk id="28" creationId="{2813A4FA-24A5-41ED-A534-3807D1B2F344}"/>
          </ac:spMkLst>
        </pc:spChg>
        <pc:spChg chg="add del">
          <ac:chgData name="Jason Nguyen-Duran" userId="fb15e03d0cc07300" providerId="LiveId" clId="{61D9E7D9-D055-4E95-B416-61148E18ADE5}" dt="2023-12-16T19:59:41.861" v="867" actId="26606"/>
          <ac:spMkLst>
            <pc:docMk/>
            <pc:sldMk cId="1346630071" sldId="269"/>
            <ac:spMk id="30" creationId="{9203DE33-2CD4-4CA8-9AF3-37C3B65133B0}"/>
          </ac:spMkLst>
        </pc:spChg>
        <pc:spChg chg="add del">
          <ac:chgData name="Jason Nguyen-Duran" userId="fb15e03d0cc07300" providerId="LiveId" clId="{61D9E7D9-D055-4E95-B416-61148E18ADE5}" dt="2023-12-16T19:59:41.861" v="867" actId="26606"/>
          <ac:spMkLst>
            <pc:docMk/>
            <pc:sldMk cId="1346630071" sldId="269"/>
            <ac:spMk id="31" creationId="{0AF57B88-1D4C-41FA-A761-EC1DD10C35CB}"/>
          </ac:spMkLst>
        </pc:spChg>
        <pc:spChg chg="add del">
          <ac:chgData name="Jason Nguyen-Duran" userId="fb15e03d0cc07300" providerId="LiveId" clId="{61D9E7D9-D055-4E95-B416-61148E18ADE5}" dt="2023-12-16T19:59:41.861" v="867" actId="26606"/>
          <ac:spMkLst>
            <pc:docMk/>
            <pc:sldMk cId="1346630071" sldId="269"/>
            <ac:spMk id="32" creationId="{D2548F45-5164-4ABB-8212-7F293FDED8D4}"/>
          </ac:spMkLst>
        </pc:spChg>
        <pc:spChg chg="add del">
          <ac:chgData name="Jason Nguyen-Duran" userId="fb15e03d0cc07300" providerId="LiveId" clId="{61D9E7D9-D055-4E95-B416-61148E18ADE5}" dt="2023-12-16T19:59:41.861" v="867" actId="26606"/>
          <ac:spMkLst>
            <pc:docMk/>
            <pc:sldMk cId="1346630071" sldId="269"/>
            <ac:spMk id="33" creationId="{5E81CCFB-7BEF-4186-86FB-D09450B4D02D}"/>
          </ac:spMkLst>
        </pc:spChg>
        <pc:spChg chg="add">
          <ac:chgData name="Jason Nguyen-Duran" userId="fb15e03d0cc07300" providerId="LiveId" clId="{61D9E7D9-D055-4E95-B416-61148E18ADE5}" dt="2023-12-16T19:59:41.877" v="868" actId="26606"/>
          <ac:spMkLst>
            <pc:docMk/>
            <pc:sldMk cId="1346630071" sldId="269"/>
            <ac:spMk id="35" creationId="{1B15ED52-F352-441B-82BF-E0EA34836D08}"/>
          </ac:spMkLst>
        </pc:spChg>
        <pc:spChg chg="add">
          <ac:chgData name="Jason Nguyen-Duran" userId="fb15e03d0cc07300" providerId="LiveId" clId="{61D9E7D9-D055-4E95-B416-61148E18ADE5}" dt="2023-12-16T19:59:41.877" v="868" actId="26606"/>
          <ac:spMkLst>
            <pc:docMk/>
            <pc:sldMk cId="1346630071" sldId="269"/>
            <ac:spMk id="36" creationId="{3B2E3793-BFE6-45A2-9B7B-E18844431C99}"/>
          </ac:spMkLst>
        </pc:spChg>
        <pc:spChg chg="add">
          <ac:chgData name="Jason Nguyen-Duran" userId="fb15e03d0cc07300" providerId="LiveId" clId="{61D9E7D9-D055-4E95-B416-61148E18ADE5}" dt="2023-12-16T19:59:41.877" v="868" actId="26606"/>
          <ac:spMkLst>
            <pc:docMk/>
            <pc:sldMk cId="1346630071" sldId="269"/>
            <ac:spMk id="37" creationId="{BC4C4868-CB8F-4AF9-9CDB-8108F2C19B67}"/>
          </ac:spMkLst>
        </pc:spChg>
        <pc:spChg chg="add">
          <ac:chgData name="Jason Nguyen-Duran" userId="fb15e03d0cc07300" providerId="LiveId" clId="{61D9E7D9-D055-4E95-B416-61148E18ADE5}" dt="2023-12-16T19:59:41.877" v="868" actId="26606"/>
          <ac:spMkLst>
            <pc:docMk/>
            <pc:sldMk cId="1346630071" sldId="269"/>
            <ac:spMk id="38" creationId="{375E0459-6403-40CD-989D-56A4407CA12E}"/>
          </ac:spMkLst>
        </pc:spChg>
        <pc:spChg chg="add">
          <ac:chgData name="Jason Nguyen-Duran" userId="fb15e03d0cc07300" providerId="LiveId" clId="{61D9E7D9-D055-4E95-B416-61148E18ADE5}" dt="2023-12-16T19:59:41.877" v="868" actId="26606"/>
          <ac:spMkLst>
            <pc:docMk/>
            <pc:sldMk cId="1346630071" sldId="269"/>
            <ac:spMk id="39" creationId="{53E5B1A8-3AC9-4BD1-9BBC-78CA94F2D1BA}"/>
          </ac:spMkLst>
        </pc:spChg>
        <pc:spChg chg="add">
          <ac:chgData name="Jason Nguyen-Duran" userId="fb15e03d0cc07300" providerId="LiveId" clId="{61D9E7D9-D055-4E95-B416-61148E18ADE5}" dt="2023-12-16T19:59:41.877" v="868" actId="26606"/>
          <ac:spMkLst>
            <pc:docMk/>
            <pc:sldMk cId="1346630071" sldId="269"/>
            <ac:spMk id="40" creationId="{5FCF1137-2DA9-4AAB-E9EF-FB1ADED5AEAD}"/>
          </ac:spMkLst>
        </pc:spChg>
        <pc:picChg chg="mod">
          <ac:chgData name="Jason Nguyen-Duran" userId="fb15e03d0cc07300" providerId="LiveId" clId="{61D9E7D9-D055-4E95-B416-61148E18ADE5}" dt="2023-12-16T19:59:41.877" v="868" actId="26606"/>
          <ac:picMkLst>
            <pc:docMk/>
            <pc:sldMk cId="1346630071" sldId="269"/>
            <ac:picMk id="4" creationId="{3FC797AB-CE2E-04ED-9604-7BF32EA876D3}"/>
          </ac:picMkLst>
        </pc:picChg>
      </pc:sldChg>
      <pc:sldChg chg="addSp modSp mod setBg">
        <pc:chgData name="Jason Nguyen-Duran" userId="fb15e03d0cc07300" providerId="LiveId" clId="{61D9E7D9-D055-4E95-B416-61148E18ADE5}" dt="2023-12-16T19:59:46.374" v="869" actId="26606"/>
        <pc:sldMkLst>
          <pc:docMk/>
          <pc:sldMk cId="947890213" sldId="270"/>
        </pc:sldMkLst>
        <pc:spChg chg="mod">
          <ac:chgData name="Jason Nguyen-Duran" userId="fb15e03d0cc07300" providerId="LiveId" clId="{61D9E7D9-D055-4E95-B416-61148E18ADE5}" dt="2023-12-16T19:59:46.374" v="869" actId="26606"/>
          <ac:spMkLst>
            <pc:docMk/>
            <pc:sldMk cId="947890213" sldId="270"/>
            <ac:spMk id="2" creationId="{0AD75302-E1B2-6AA8-F18B-0C0A34F3B941}"/>
          </ac:spMkLst>
        </pc:spChg>
        <pc:spChg chg="mod">
          <ac:chgData name="Jason Nguyen-Duran" userId="fb15e03d0cc07300" providerId="LiveId" clId="{61D9E7D9-D055-4E95-B416-61148E18ADE5}" dt="2023-12-16T19:59:46.374" v="869" actId="26606"/>
          <ac:spMkLst>
            <pc:docMk/>
            <pc:sldMk cId="947890213" sldId="270"/>
            <ac:spMk id="3" creationId="{F952C1B8-73EE-D259-3FBE-6B381A55096B}"/>
          </ac:spMkLst>
        </pc:spChg>
        <pc:spChg chg="add">
          <ac:chgData name="Jason Nguyen-Duran" userId="fb15e03d0cc07300" providerId="LiveId" clId="{61D9E7D9-D055-4E95-B416-61148E18ADE5}" dt="2023-12-16T19:59:46.374" v="869" actId="26606"/>
          <ac:spMkLst>
            <pc:docMk/>
            <pc:sldMk cId="947890213" sldId="270"/>
            <ac:spMk id="8" creationId="{1B15ED52-F352-441B-82BF-E0EA34836D08}"/>
          </ac:spMkLst>
        </pc:spChg>
        <pc:spChg chg="add">
          <ac:chgData name="Jason Nguyen-Duran" userId="fb15e03d0cc07300" providerId="LiveId" clId="{61D9E7D9-D055-4E95-B416-61148E18ADE5}" dt="2023-12-16T19:59:46.374" v="869" actId="26606"/>
          <ac:spMkLst>
            <pc:docMk/>
            <pc:sldMk cId="947890213" sldId="270"/>
            <ac:spMk id="10" creationId="{3B2E3793-BFE6-45A2-9B7B-E18844431C99}"/>
          </ac:spMkLst>
        </pc:spChg>
        <pc:spChg chg="add">
          <ac:chgData name="Jason Nguyen-Duran" userId="fb15e03d0cc07300" providerId="LiveId" clId="{61D9E7D9-D055-4E95-B416-61148E18ADE5}" dt="2023-12-16T19:59:46.374" v="869" actId="26606"/>
          <ac:spMkLst>
            <pc:docMk/>
            <pc:sldMk cId="947890213" sldId="270"/>
            <ac:spMk id="12" creationId="{BC4C4868-CB8F-4AF9-9CDB-8108F2C19B67}"/>
          </ac:spMkLst>
        </pc:spChg>
        <pc:spChg chg="add">
          <ac:chgData name="Jason Nguyen-Duran" userId="fb15e03d0cc07300" providerId="LiveId" clId="{61D9E7D9-D055-4E95-B416-61148E18ADE5}" dt="2023-12-16T19:59:46.374" v="869" actId="26606"/>
          <ac:spMkLst>
            <pc:docMk/>
            <pc:sldMk cId="947890213" sldId="270"/>
            <ac:spMk id="14" creationId="{375E0459-6403-40CD-989D-56A4407CA12E}"/>
          </ac:spMkLst>
        </pc:spChg>
        <pc:spChg chg="add">
          <ac:chgData name="Jason Nguyen-Duran" userId="fb15e03d0cc07300" providerId="LiveId" clId="{61D9E7D9-D055-4E95-B416-61148E18ADE5}" dt="2023-12-16T19:59:46.374" v="869" actId="26606"/>
          <ac:spMkLst>
            <pc:docMk/>
            <pc:sldMk cId="947890213" sldId="270"/>
            <ac:spMk id="16" creationId="{53E5B1A8-3AC9-4BD1-9BBC-78CA94F2D1BA}"/>
          </ac:spMkLst>
        </pc:spChg>
      </pc:sldChg>
      <pc:sldChg chg="addSp delSp modSp mod">
        <pc:chgData name="Jason Nguyen-Duran" userId="fb15e03d0cc07300" providerId="LiveId" clId="{61D9E7D9-D055-4E95-B416-61148E18ADE5}" dt="2023-12-16T20:00:27.701" v="882" actId="26606"/>
        <pc:sldMkLst>
          <pc:docMk/>
          <pc:sldMk cId="2754431105" sldId="271"/>
        </pc:sldMkLst>
        <pc:spChg chg="mod">
          <ac:chgData name="Jason Nguyen-Duran" userId="fb15e03d0cc07300" providerId="LiveId" clId="{61D9E7D9-D055-4E95-B416-61148E18ADE5}" dt="2023-12-16T20:00:27.701" v="882" actId="26606"/>
          <ac:spMkLst>
            <pc:docMk/>
            <pc:sldMk cId="2754431105" sldId="271"/>
            <ac:spMk id="2" creationId="{4547F329-6961-6B12-8D2E-9509FAF55FA1}"/>
          </ac:spMkLst>
        </pc:spChg>
        <pc:spChg chg="del">
          <ac:chgData name="Jason Nguyen-Duran" userId="fb15e03d0cc07300" providerId="LiveId" clId="{61D9E7D9-D055-4E95-B416-61148E18ADE5}" dt="2023-12-16T20:00:27.701" v="882" actId="26606"/>
          <ac:spMkLst>
            <pc:docMk/>
            <pc:sldMk cId="2754431105" sldId="271"/>
            <ac:spMk id="10" creationId="{A4AC5506-6312-4701-8D3C-40187889A947}"/>
          </ac:spMkLst>
        </pc:spChg>
        <pc:spChg chg="add">
          <ac:chgData name="Jason Nguyen-Duran" userId="fb15e03d0cc07300" providerId="LiveId" clId="{61D9E7D9-D055-4E95-B416-61148E18ADE5}" dt="2023-12-16T20:00:27.701" v="882" actId="26606"/>
          <ac:spMkLst>
            <pc:docMk/>
            <pc:sldMk cId="2754431105" sldId="271"/>
            <ac:spMk id="15" creationId="{A8384FB5-9ADC-4DDC-881B-597D56F5B15D}"/>
          </ac:spMkLst>
        </pc:spChg>
        <pc:spChg chg="add">
          <ac:chgData name="Jason Nguyen-Duran" userId="fb15e03d0cc07300" providerId="LiveId" clId="{61D9E7D9-D055-4E95-B416-61148E18ADE5}" dt="2023-12-16T20:00:27.701" v="882" actId="26606"/>
          <ac:spMkLst>
            <pc:docMk/>
            <pc:sldMk cId="2754431105" sldId="271"/>
            <ac:spMk id="17" creationId="{91E5A9A7-95C6-4F4F-B00E-C82E07FE62EF}"/>
          </ac:spMkLst>
        </pc:spChg>
        <pc:spChg chg="add">
          <ac:chgData name="Jason Nguyen-Duran" userId="fb15e03d0cc07300" providerId="LiveId" clId="{61D9E7D9-D055-4E95-B416-61148E18ADE5}" dt="2023-12-16T20:00:27.701" v="882" actId="26606"/>
          <ac:spMkLst>
            <pc:docMk/>
            <pc:sldMk cId="2754431105" sldId="271"/>
            <ac:spMk id="19" creationId="{D07DD2DE-F619-49DD-B5E7-03A290FF4ED1}"/>
          </ac:spMkLst>
        </pc:spChg>
        <pc:spChg chg="add">
          <ac:chgData name="Jason Nguyen-Duran" userId="fb15e03d0cc07300" providerId="LiveId" clId="{61D9E7D9-D055-4E95-B416-61148E18ADE5}" dt="2023-12-16T20:00:27.701" v="882" actId="26606"/>
          <ac:spMkLst>
            <pc:docMk/>
            <pc:sldMk cId="2754431105" sldId="271"/>
            <ac:spMk id="21" creationId="{85149191-5F60-4A28-AAFF-039F96B0F3EC}"/>
          </ac:spMkLst>
        </pc:spChg>
        <pc:spChg chg="add">
          <ac:chgData name="Jason Nguyen-Duran" userId="fb15e03d0cc07300" providerId="LiveId" clId="{61D9E7D9-D055-4E95-B416-61148E18ADE5}" dt="2023-12-16T20:00:27.701" v="882" actId="26606"/>
          <ac:spMkLst>
            <pc:docMk/>
            <pc:sldMk cId="2754431105" sldId="271"/>
            <ac:spMk id="23" creationId="{F8260ED5-17F7-4158-B241-D51DD4CF1B7E}"/>
          </ac:spMkLst>
        </pc:spChg>
        <pc:picChg chg="mod">
          <ac:chgData name="Jason Nguyen-Duran" userId="fb15e03d0cc07300" providerId="LiveId" clId="{61D9E7D9-D055-4E95-B416-61148E18ADE5}" dt="2023-12-16T20:00:27.701" v="882" actId="26606"/>
          <ac:picMkLst>
            <pc:docMk/>
            <pc:sldMk cId="2754431105" sldId="271"/>
            <ac:picMk id="5" creationId="{D126AB98-DCE7-800D-8837-9618425E1C5B}"/>
          </ac:picMkLst>
        </pc:picChg>
      </pc:sldChg>
      <pc:sldChg chg="addSp modSp mod setBg">
        <pc:chgData name="Jason Nguyen-Duran" userId="fb15e03d0cc07300" providerId="LiveId" clId="{61D9E7D9-D055-4E95-B416-61148E18ADE5}" dt="2023-12-16T19:59:49.166" v="870" actId="26606"/>
        <pc:sldMkLst>
          <pc:docMk/>
          <pc:sldMk cId="274768571" sldId="272"/>
        </pc:sldMkLst>
        <pc:spChg chg="mod">
          <ac:chgData name="Jason Nguyen-Duran" userId="fb15e03d0cc07300" providerId="LiveId" clId="{61D9E7D9-D055-4E95-B416-61148E18ADE5}" dt="2023-12-16T19:59:49.166" v="870" actId="26606"/>
          <ac:spMkLst>
            <pc:docMk/>
            <pc:sldMk cId="274768571" sldId="272"/>
            <ac:spMk id="2" creationId="{117D074C-BAF1-D3D8-5C6D-3D4FBB604AA5}"/>
          </ac:spMkLst>
        </pc:spChg>
        <pc:spChg chg="mod">
          <ac:chgData name="Jason Nguyen-Duran" userId="fb15e03d0cc07300" providerId="LiveId" clId="{61D9E7D9-D055-4E95-B416-61148E18ADE5}" dt="2023-12-16T19:59:49.166" v="870" actId="26606"/>
          <ac:spMkLst>
            <pc:docMk/>
            <pc:sldMk cId="274768571" sldId="272"/>
            <ac:spMk id="3" creationId="{B91B8232-E7FE-C1BE-0316-1E7BAC895A36}"/>
          </ac:spMkLst>
        </pc:spChg>
        <pc:spChg chg="add">
          <ac:chgData name="Jason Nguyen-Duran" userId="fb15e03d0cc07300" providerId="LiveId" clId="{61D9E7D9-D055-4E95-B416-61148E18ADE5}" dt="2023-12-16T19:59:49.166" v="870" actId="26606"/>
          <ac:spMkLst>
            <pc:docMk/>
            <pc:sldMk cId="274768571" sldId="272"/>
            <ac:spMk id="8" creationId="{DEE2AD96-B495-4E06-9291-B71706F728CB}"/>
          </ac:spMkLst>
        </pc:spChg>
        <pc:spChg chg="add">
          <ac:chgData name="Jason Nguyen-Duran" userId="fb15e03d0cc07300" providerId="LiveId" clId="{61D9E7D9-D055-4E95-B416-61148E18ADE5}" dt="2023-12-16T19:59:49.166" v="870" actId="26606"/>
          <ac:spMkLst>
            <pc:docMk/>
            <pc:sldMk cId="274768571" sldId="272"/>
            <ac:spMk id="10" creationId="{53CF6D67-C5A8-4ADD-9E8E-1E38CA1D3166}"/>
          </ac:spMkLst>
        </pc:spChg>
        <pc:spChg chg="add">
          <ac:chgData name="Jason Nguyen-Duran" userId="fb15e03d0cc07300" providerId="LiveId" clId="{61D9E7D9-D055-4E95-B416-61148E18ADE5}" dt="2023-12-16T19:59:49.166" v="870" actId="26606"/>
          <ac:spMkLst>
            <pc:docMk/>
            <pc:sldMk cId="274768571" sldId="272"/>
            <ac:spMk id="12" creationId="{86909FA0-B515-4681-B7A8-FA281D133B94}"/>
          </ac:spMkLst>
        </pc:spChg>
        <pc:spChg chg="add">
          <ac:chgData name="Jason Nguyen-Duran" userId="fb15e03d0cc07300" providerId="LiveId" clId="{61D9E7D9-D055-4E95-B416-61148E18ADE5}" dt="2023-12-16T19:59:49.166" v="870" actId="26606"/>
          <ac:spMkLst>
            <pc:docMk/>
            <pc:sldMk cId="274768571" sldId="272"/>
            <ac:spMk id="14" creationId="{21C9FE86-FCC3-4A31-AA1C-C882262B7FE7}"/>
          </ac:spMkLst>
        </pc:spChg>
        <pc:spChg chg="add">
          <ac:chgData name="Jason Nguyen-Duran" userId="fb15e03d0cc07300" providerId="LiveId" clId="{61D9E7D9-D055-4E95-B416-61148E18ADE5}" dt="2023-12-16T19:59:49.166" v="870" actId="26606"/>
          <ac:spMkLst>
            <pc:docMk/>
            <pc:sldMk cId="274768571" sldId="272"/>
            <ac:spMk id="16" creationId="{7D96243B-ECED-4B71-8E06-AE9A285EAD20}"/>
          </ac:spMkLst>
        </pc:spChg>
        <pc:spChg chg="add">
          <ac:chgData name="Jason Nguyen-Duran" userId="fb15e03d0cc07300" providerId="LiveId" clId="{61D9E7D9-D055-4E95-B416-61148E18ADE5}" dt="2023-12-16T19:59:49.166" v="870" actId="26606"/>
          <ac:spMkLst>
            <pc:docMk/>
            <pc:sldMk cId="274768571" sldId="272"/>
            <ac:spMk id="18" creationId="{A09989E4-EFDC-4A90-A633-E0525FB4139E}"/>
          </ac:spMkLst>
        </pc:spChg>
      </pc:sldChg>
      <pc:sldChg chg="addSp delSp modSp mod">
        <pc:chgData name="Jason Nguyen-Duran" userId="fb15e03d0cc07300" providerId="LiveId" clId="{61D9E7D9-D055-4E95-B416-61148E18ADE5}" dt="2023-12-16T19:59:52.543" v="871" actId="26606"/>
        <pc:sldMkLst>
          <pc:docMk/>
          <pc:sldMk cId="4149821178" sldId="273"/>
        </pc:sldMkLst>
        <pc:spChg chg="mod">
          <ac:chgData name="Jason Nguyen-Duran" userId="fb15e03d0cc07300" providerId="LiveId" clId="{61D9E7D9-D055-4E95-B416-61148E18ADE5}" dt="2023-12-16T19:59:52.543" v="871" actId="26606"/>
          <ac:spMkLst>
            <pc:docMk/>
            <pc:sldMk cId="4149821178" sldId="273"/>
            <ac:spMk id="2" creationId="{BFDBB68B-E2EA-C40B-EABC-369A929C8FDE}"/>
          </ac:spMkLst>
        </pc:spChg>
        <pc:spChg chg="del">
          <ac:chgData name="Jason Nguyen-Duran" userId="fb15e03d0cc07300" providerId="LiveId" clId="{61D9E7D9-D055-4E95-B416-61148E18ADE5}" dt="2023-12-16T19:59:52.543" v="871" actId="26606"/>
          <ac:spMkLst>
            <pc:docMk/>
            <pc:sldMk cId="4149821178" sldId="273"/>
            <ac:spMk id="9" creationId="{D4771268-CB57-404A-9271-370EB28F6090}"/>
          </ac:spMkLst>
        </pc:spChg>
        <pc:spChg chg="add">
          <ac:chgData name="Jason Nguyen-Duran" userId="fb15e03d0cc07300" providerId="LiveId" clId="{61D9E7D9-D055-4E95-B416-61148E18ADE5}" dt="2023-12-16T19:59:52.543" v="871" actId="26606"/>
          <ac:spMkLst>
            <pc:docMk/>
            <pc:sldMk cId="4149821178" sldId="273"/>
            <ac:spMk id="14" creationId="{A8384FB5-9ADC-4DDC-881B-597D56F5B15D}"/>
          </ac:spMkLst>
        </pc:spChg>
        <pc:spChg chg="add">
          <ac:chgData name="Jason Nguyen-Duran" userId="fb15e03d0cc07300" providerId="LiveId" clId="{61D9E7D9-D055-4E95-B416-61148E18ADE5}" dt="2023-12-16T19:59:52.543" v="871" actId="26606"/>
          <ac:spMkLst>
            <pc:docMk/>
            <pc:sldMk cId="4149821178" sldId="273"/>
            <ac:spMk id="16" creationId="{91E5A9A7-95C6-4F4F-B00E-C82E07FE62EF}"/>
          </ac:spMkLst>
        </pc:spChg>
        <pc:spChg chg="add">
          <ac:chgData name="Jason Nguyen-Duran" userId="fb15e03d0cc07300" providerId="LiveId" clId="{61D9E7D9-D055-4E95-B416-61148E18ADE5}" dt="2023-12-16T19:59:52.543" v="871" actId="26606"/>
          <ac:spMkLst>
            <pc:docMk/>
            <pc:sldMk cId="4149821178" sldId="273"/>
            <ac:spMk id="18" creationId="{D07DD2DE-F619-49DD-B5E7-03A290FF4ED1}"/>
          </ac:spMkLst>
        </pc:spChg>
        <pc:spChg chg="add">
          <ac:chgData name="Jason Nguyen-Duran" userId="fb15e03d0cc07300" providerId="LiveId" clId="{61D9E7D9-D055-4E95-B416-61148E18ADE5}" dt="2023-12-16T19:59:52.543" v="871" actId="26606"/>
          <ac:spMkLst>
            <pc:docMk/>
            <pc:sldMk cId="4149821178" sldId="273"/>
            <ac:spMk id="20" creationId="{85149191-5F60-4A28-AAFF-039F96B0F3EC}"/>
          </ac:spMkLst>
        </pc:spChg>
        <pc:spChg chg="add">
          <ac:chgData name="Jason Nguyen-Duran" userId="fb15e03d0cc07300" providerId="LiveId" clId="{61D9E7D9-D055-4E95-B416-61148E18ADE5}" dt="2023-12-16T19:59:52.543" v="871" actId="26606"/>
          <ac:spMkLst>
            <pc:docMk/>
            <pc:sldMk cId="4149821178" sldId="273"/>
            <ac:spMk id="22" creationId="{F8260ED5-17F7-4158-B241-D51DD4CF1B7E}"/>
          </ac:spMkLst>
        </pc:spChg>
        <pc:picChg chg="mod">
          <ac:chgData name="Jason Nguyen-Duran" userId="fb15e03d0cc07300" providerId="LiveId" clId="{61D9E7D9-D055-4E95-B416-61148E18ADE5}" dt="2023-12-16T19:59:52.543" v="871" actId="26606"/>
          <ac:picMkLst>
            <pc:docMk/>
            <pc:sldMk cId="4149821178" sldId="273"/>
            <ac:picMk id="4" creationId="{800DE7AF-B2A3-A184-3D47-B2F3736E1364}"/>
          </ac:picMkLst>
        </pc:picChg>
      </pc:sldChg>
      <pc:sldChg chg="addSp delSp modSp mod setBg">
        <pc:chgData name="Jason Nguyen-Duran" userId="fb15e03d0cc07300" providerId="LiveId" clId="{61D9E7D9-D055-4E95-B416-61148E18ADE5}" dt="2023-12-16T20:00:07.582" v="874" actId="26606"/>
        <pc:sldMkLst>
          <pc:docMk/>
          <pc:sldMk cId="412313479" sldId="274"/>
        </pc:sldMkLst>
        <pc:spChg chg="mod">
          <ac:chgData name="Jason Nguyen-Duran" userId="fb15e03d0cc07300" providerId="LiveId" clId="{61D9E7D9-D055-4E95-B416-61148E18ADE5}" dt="2023-12-16T20:00:07.582" v="874" actId="26606"/>
          <ac:spMkLst>
            <pc:docMk/>
            <pc:sldMk cId="412313479" sldId="274"/>
            <ac:spMk id="2" creationId="{51E92282-C96D-BE89-4999-F2334B8AF71E}"/>
          </ac:spMkLst>
        </pc:spChg>
        <pc:spChg chg="add del">
          <ac:chgData name="Jason Nguyen-Duran" userId="fb15e03d0cc07300" providerId="LiveId" clId="{61D9E7D9-D055-4E95-B416-61148E18ADE5}" dt="2023-12-16T20:00:07.576" v="873" actId="26606"/>
          <ac:spMkLst>
            <pc:docMk/>
            <pc:sldMk cId="412313479" sldId="274"/>
            <ac:spMk id="8" creationId="{5B257960-8218-8943-A52C-E5583B6DD046}"/>
          </ac:spMkLst>
        </pc:spChg>
        <pc:spChg chg="add">
          <ac:chgData name="Jason Nguyen-Duran" userId="fb15e03d0cc07300" providerId="LiveId" clId="{61D9E7D9-D055-4E95-B416-61148E18ADE5}" dt="2023-12-16T20:00:07.582" v="874" actId="26606"/>
          <ac:spMkLst>
            <pc:docMk/>
            <pc:sldMk cId="412313479" sldId="274"/>
            <ac:spMk id="9" creationId="{A8384FB5-9ADC-4DDC-881B-597D56F5B15D}"/>
          </ac:spMkLst>
        </pc:spChg>
        <pc:spChg chg="add del">
          <ac:chgData name="Jason Nguyen-Duran" userId="fb15e03d0cc07300" providerId="LiveId" clId="{61D9E7D9-D055-4E95-B416-61148E18ADE5}" dt="2023-12-16T20:00:07.576" v="873" actId="26606"/>
          <ac:spMkLst>
            <pc:docMk/>
            <pc:sldMk cId="412313479" sldId="274"/>
            <ac:spMk id="11" creationId="{979E27D9-03C7-44E2-9FF8-15D0C8506AF7}"/>
          </ac:spMkLst>
        </pc:spChg>
        <pc:spChg chg="add del">
          <ac:chgData name="Jason Nguyen-Duran" userId="fb15e03d0cc07300" providerId="LiveId" clId="{61D9E7D9-D055-4E95-B416-61148E18ADE5}" dt="2023-12-16T20:00:07.576" v="873" actId="26606"/>
          <ac:spMkLst>
            <pc:docMk/>
            <pc:sldMk cId="412313479" sldId="274"/>
            <ac:spMk id="13" creationId="{EEBF1590-3B36-48EE-A89D-3B6F3CB256AB}"/>
          </ac:spMkLst>
        </pc:spChg>
        <pc:spChg chg="add del">
          <ac:chgData name="Jason Nguyen-Duran" userId="fb15e03d0cc07300" providerId="LiveId" clId="{61D9E7D9-D055-4E95-B416-61148E18ADE5}" dt="2023-12-16T20:00:07.576" v="873" actId="26606"/>
          <ac:spMkLst>
            <pc:docMk/>
            <pc:sldMk cId="412313479" sldId="274"/>
            <ac:spMk id="15" creationId="{AC8F6C8C-AB5A-4548-942D-E3FD40ACBC49}"/>
          </ac:spMkLst>
        </pc:spChg>
        <pc:spChg chg="add">
          <ac:chgData name="Jason Nguyen-Duran" userId="fb15e03d0cc07300" providerId="LiveId" clId="{61D9E7D9-D055-4E95-B416-61148E18ADE5}" dt="2023-12-16T20:00:07.582" v="874" actId="26606"/>
          <ac:spMkLst>
            <pc:docMk/>
            <pc:sldMk cId="412313479" sldId="274"/>
            <ac:spMk id="17" creationId="{F8260ED5-17F7-4158-B241-D51DD4CF1B7E}"/>
          </ac:spMkLst>
        </pc:spChg>
        <pc:spChg chg="add">
          <ac:chgData name="Jason Nguyen-Duran" userId="fb15e03d0cc07300" providerId="LiveId" clId="{61D9E7D9-D055-4E95-B416-61148E18ADE5}" dt="2023-12-16T20:00:07.582" v="874" actId="26606"/>
          <ac:spMkLst>
            <pc:docMk/>
            <pc:sldMk cId="412313479" sldId="274"/>
            <ac:spMk id="18" creationId="{91E5A9A7-95C6-4F4F-B00E-C82E07FE62EF}"/>
          </ac:spMkLst>
        </pc:spChg>
        <pc:spChg chg="add">
          <ac:chgData name="Jason Nguyen-Duran" userId="fb15e03d0cc07300" providerId="LiveId" clId="{61D9E7D9-D055-4E95-B416-61148E18ADE5}" dt="2023-12-16T20:00:07.582" v="874" actId="26606"/>
          <ac:spMkLst>
            <pc:docMk/>
            <pc:sldMk cId="412313479" sldId="274"/>
            <ac:spMk id="19" creationId="{D07DD2DE-F619-49DD-B5E7-03A290FF4ED1}"/>
          </ac:spMkLst>
        </pc:spChg>
        <pc:spChg chg="add">
          <ac:chgData name="Jason Nguyen-Duran" userId="fb15e03d0cc07300" providerId="LiveId" clId="{61D9E7D9-D055-4E95-B416-61148E18ADE5}" dt="2023-12-16T20:00:07.582" v="874" actId="26606"/>
          <ac:spMkLst>
            <pc:docMk/>
            <pc:sldMk cId="412313479" sldId="274"/>
            <ac:spMk id="20" creationId="{85149191-5F60-4A28-AAFF-039F96B0F3EC}"/>
          </ac:spMkLst>
        </pc:spChg>
        <pc:picChg chg="mod">
          <ac:chgData name="Jason Nguyen-Duran" userId="fb15e03d0cc07300" providerId="LiveId" clId="{61D9E7D9-D055-4E95-B416-61148E18ADE5}" dt="2023-12-16T20:00:07.582" v="874" actId="26606"/>
          <ac:picMkLst>
            <pc:docMk/>
            <pc:sldMk cId="412313479" sldId="274"/>
            <ac:picMk id="4" creationId="{DD072159-D2A1-6350-9A9A-494E74B1F77C}"/>
          </ac:picMkLst>
        </pc:picChg>
      </pc:sldChg>
      <pc:sldChg chg="addSp modSp mod setBg">
        <pc:chgData name="Jason Nguyen-Duran" userId="fb15e03d0cc07300" providerId="LiveId" clId="{61D9E7D9-D055-4E95-B416-61148E18ADE5}" dt="2023-12-16T20:00:10.039" v="875" actId="26606"/>
        <pc:sldMkLst>
          <pc:docMk/>
          <pc:sldMk cId="1631523658" sldId="275"/>
        </pc:sldMkLst>
        <pc:spChg chg="mod">
          <ac:chgData name="Jason Nguyen-Duran" userId="fb15e03d0cc07300" providerId="LiveId" clId="{61D9E7D9-D055-4E95-B416-61148E18ADE5}" dt="2023-12-16T20:00:10.039" v="875" actId="26606"/>
          <ac:spMkLst>
            <pc:docMk/>
            <pc:sldMk cId="1631523658" sldId="275"/>
            <ac:spMk id="2" creationId="{69C101E3-5C60-7995-B7CC-014FC6A07A2C}"/>
          </ac:spMkLst>
        </pc:spChg>
        <pc:spChg chg="mod">
          <ac:chgData name="Jason Nguyen-Duran" userId="fb15e03d0cc07300" providerId="LiveId" clId="{61D9E7D9-D055-4E95-B416-61148E18ADE5}" dt="2023-12-16T20:00:10.039" v="875" actId="26606"/>
          <ac:spMkLst>
            <pc:docMk/>
            <pc:sldMk cId="1631523658" sldId="275"/>
            <ac:spMk id="3" creationId="{F3B26F91-C12C-2779-DCFA-B4D0E8C872B7}"/>
          </ac:spMkLst>
        </pc:spChg>
        <pc:spChg chg="add">
          <ac:chgData name="Jason Nguyen-Duran" userId="fb15e03d0cc07300" providerId="LiveId" clId="{61D9E7D9-D055-4E95-B416-61148E18ADE5}" dt="2023-12-16T20:00:10.039" v="875" actId="26606"/>
          <ac:spMkLst>
            <pc:docMk/>
            <pc:sldMk cId="1631523658" sldId="275"/>
            <ac:spMk id="8" creationId="{1B15ED52-F352-441B-82BF-E0EA34836D08}"/>
          </ac:spMkLst>
        </pc:spChg>
        <pc:spChg chg="add">
          <ac:chgData name="Jason Nguyen-Duran" userId="fb15e03d0cc07300" providerId="LiveId" clId="{61D9E7D9-D055-4E95-B416-61148E18ADE5}" dt="2023-12-16T20:00:10.039" v="875" actId="26606"/>
          <ac:spMkLst>
            <pc:docMk/>
            <pc:sldMk cId="1631523658" sldId="275"/>
            <ac:spMk id="10" creationId="{3B2E3793-BFE6-45A2-9B7B-E18844431C99}"/>
          </ac:spMkLst>
        </pc:spChg>
        <pc:spChg chg="add">
          <ac:chgData name="Jason Nguyen-Duran" userId="fb15e03d0cc07300" providerId="LiveId" clId="{61D9E7D9-D055-4E95-B416-61148E18ADE5}" dt="2023-12-16T20:00:10.039" v="875" actId="26606"/>
          <ac:spMkLst>
            <pc:docMk/>
            <pc:sldMk cId="1631523658" sldId="275"/>
            <ac:spMk id="12" creationId="{BC4C4868-CB8F-4AF9-9CDB-8108F2C19B67}"/>
          </ac:spMkLst>
        </pc:spChg>
        <pc:spChg chg="add">
          <ac:chgData name="Jason Nguyen-Duran" userId="fb15e03d0cc07300" providerId="LiveId" clId="{61D9E7D9-D055-4E95-B416-61148E18ADE5}" dt="2023-12-16T20:00:10.039" v="875" actId="26606"/>
          <ac:spMkLst>
            <pc:docMk/>
            <pc:sldMk cId="1631523658" sldId="275"/>
            <ac:spMk id="14" creationId="{375E0459-6403-40CD-989D-56A4407CA12E}"/>
          </ac:spMkLst>
        </pc:spChg>
        <pc:spChg chg="add">
          <ac:chgData name="Jason Nguyen-Duran" userId="fb15e03d0cc07300" providerId="LiveId" clId="{61D9E7D9-D055-4E95-B416-61148E18ADE5}" dt="2023-12-16T20:00:10.039" v="875" actId="26606"/>
          <ac:spMkLst>
            <pc:docMk/>
            <pc:sldMk cId="1631523658" sldId="275"/>
            <ac:spMk id="16" creationId="{53E5B1A8-3AC9-4BD1-9BBC-78CA94F2D1BA}"/>
          </ac:spMkLst>
        </pc:spChg>
      </pc:sldChg>
      <pc:sldChg chg="addSp delSp modSp mod">
        <pc:chgData name="Jason Nguyen-Duran" userId="fb15e03d0cc07300" providerId="LiveId" clId="{61D9E7D9-D055-4E95-B416-61148E18ADE5}" dt="2023-12-16T20:00:18.343" v="878" actId="26606"/>
        <pc:sldMkLst>
          <pc:docMk/>
          <pc:sldMk cId="376804163" sldId="276"/>
        </pc:sldMkLst>
        <pc:spChg chg="mod">
          <ac:chgData name="Jason Nguyen-Duran" userId="fb15e03d0cc07300" providerId="LiveId" clId="{61D9E7D9-D055-4E95-B416-61148E18ADE5}" dt="2023-12-16T20:00:18.343" v="878" actId="26606"/>
          <ac:spMkLst>
            <pc:docMk/>
            <pc:sldMk cId="376804163" sldId="276"/>
            <ac:spMk id="2" creationId="{F6A157A7-E3D2-AC92-EB43-73E9311ECDE8}"/>
          </ac:spMkLst>
        </pc:spChg>
        <pc:spChg chg="mod">
          <ac:chgData name="Jason Nguyen-Duran" userId="fb15e03d0cc07300" providerId="LiveId" clId="{61D9E7D9-D055-4E95-B416-61148E18ADE5}" dt="2023-12-16T20:00:18.343" v="878" actId="26606"/>
          <ac:spMkLst>
            <pc:docMk/>
            <pc:sldMk cId="376804163" sldId="276"/>
            <ac:spMk id="3" creationId="{8F3CC62F-8A73-40AE-3D38-5182BC1B251A}"/>
          </ac:spMkLst>
        </pc:spChg>
        <pc:spChg chg="add del">
          <ac:chgData name="Jason Nguyen-Duran" userId="fb15e03d0cc07300" providerId="LiveId" clId="{61D9E7D9-D055-4E95-B416-61148E18ADE5}" dt="2023-12-16T20:00:18.343" v="878" actId="26606"/>
          <ac:spMkLst>
            <pc:docMk/>
            <pc:sldMk cId="376804163" sldId="276"/>
            <ac:spMk id="9" creationId="{9F7D5CDA-D291-4307-BF55-1381FED29634}"/>
          </ac:spMkLst>
        </pc:spChg>
        <pc:spChg chg="add del">
          <ac:chgData name="Jason Nguyen-Duran" userId="fb15e03d0cc07300" providerId="LiveId" clId="{61D9E7D9-D055-4E95-B416-61148E18ADE5}" dt="2023-12-16T20:00:18.327" v="877" actId="26606"/>
          <ac:spMkLst>
            <pc:docMk/>
            <pc:sldMk cId="376804163" sldId="276"/>
            <ac:spMk id="14" creationId="{C4285719-470E-454C-AF62-8323075F1F5B}"/>
          </ac:spMkLst>
        </pc:spChg>
        <pc:spChg chg="add del">
          <ac:chgData name="Jason Nguyen-Duran" userId="fb15e03d0cc07300" providerId="LiveId" clId="{61D9E7D9-D055-4E95-B416-61148E18ADE5}" dt="2023-12-16T20:00:18.327" v="877" actId="26606"/>
          <ac:spMkLst>
            <pc:docMk/>
            <pc:sldMk cId="376804163" sldId="276"/>
            <ac:spMk id="16" creationId="{CD9FE4EF-C4D8-49A0-B2FF-81D8DB7D8A24}"/>
          </ac:spMkLst>
        </pc:spChg>
        <pc:spChg chg="add del">
          <ac:chgData name="Jason Nguyen-Duran" userId="fb15e03d0cc07300" providerId="LiveId" clId="{61D9E7D9-D055-4E95-B416-61148E18ADE5}" dt="2023-12-16T20:00:18.327" v="877" actId="26606"/>
          <ac:spMkLst>
            <pc:docMk/>
            <pc:sldMk cId="376804163" sldId="276"/>
            <ac:spMk id="18" creationId="{4300840D-0A0B-4512-BACA-B439D5B9C57C}"/>
          </ac:spMkLst>
        </pc:spChg>
        <pc:spChg chg="add del">
          <ac:chgData name="Jason Nguyen-Duran" userId="fb15e03d0cc07300" providerId="LiveId" clId="{61D9E7D9-D055-4E95-B416-61148E18ADE5}" dt="2023-12-16T20:00:18.327" v="877" actId="26606"/>
          <ac:spMkLst>
            <pc:docMk/>
            <pc:sldMk cId="376804163" sldId="276"/>
            <ac:spMk id="20" creationId="{D2B78728-A580-49A7-84F9-6EF6F583ADE0}"/>
          </ac:spMkLst>
        </pc:spChg>
        <pc:spChg chg="add del">
          <ac:chgData name="Jason Nguyen-Duran" userId="fb15e03d0cc07300" providerId="LiveId" clId="{61D9E7D9-D055-4E95-B416-61148E18ADE5}" dt="2023-12-16T20:00:18.327" v="877" actId="26606"/>
          <ac:spMkLst>
            <pc:docMk/>
            <pc:sldMk cId="376804163" sldId="276"/>
            <ac:spMk id="22" creationId="{38FAA1A1-D861-433F-88FA-1E9D6FD31D11}"/>
          </ac:spMkLst>
        </pc:spChg>
        <pc:spChg chg="add del">
          <ac:chgData name="Jason Nguyen-Duran" userId="fb15e03d0cc07300" providerId="LiveId" clId="{61D9E7D9-D055-4E95-B416-61148E18ADE5}" dt="2023-12-16T20:00:18.327" v="877" actId="26606"/>
          <ac:spMkLst>
            <pc:docMk/>
            <pc:sldMk cId="376804163" sldId="276"/>
            <ac:spMk id="24" creationId="{8D71EDA1-87BF-4D5D-AB79-F346FD19278A}"/>
          </ac:spMkLst>
        </pc:spChg>
        <pc:spChg chg="add">
          <ac:chgData name="Jason Nguyen-Duran" userId="fb15e03d0cc07300" providerId="LiveId" clId="{61D9E7D9-D055-4E95-B416-61148E18ADE5}" dt="2023-12-16T20:00:18.343" v="878" actId="26606"/>
          <ac:spMkLst>
            <pc:docMk/>
            <pc:sldMk cId="376804163" sldId="276"/>
            <ac:spMk id="26" creationId="{2E17E911-875F-4DE5-8699-99D9F1805A5D}"/>
          </ac:spMkLst>
        </pc:spChg>
        <pc:spChg chg="add">
          <ac:chgData name="Jason Nguyen-Duran" userId="fb15e03d0cc07300" providerId="LiveId" clId="{61D9E7D9-D055-4E95-B416-61148E18ADE5}" dt="2023-12-16T20:00:18.343" v="878" actId="26606"/>
          <ac:spMkLst>
            <pc:docMk/>
            <pc:sldMk cId="376804163" sldId="276"/>
            <ac:spMk id="27" creationId="{CD9FE4EF-C4D8-49A0-B2FF-81D8DB7D8A24}"/>
          </ac:spMkLst>
        </pc:spChg>
        <pc:spChg chg="add">
          <ac:chgData name="Jason Nguyen-Duran" userId="fb15e03d0cc07300" providerId="LiveId" clId="{61D9E7D9-D055-4E95-B416-61148E18ADE5}" dt="2023-12-16T20:00:18.343" v="878" actId="26606"/>
          <ac:spMkLst>
            <pc:docMk/>
            <pc:sldMk cId="376804163" sldId="276"/>
            <ac:spMk id="28" creationId="{4300840D-0A0B-4512-BACA-B439D5B9C57C}"/>
          </ac:spMkLst>
        </pc:spChg>
        <pc:spChg chg="add">
          <ac:chgData name="Jason Nguyen-Duran" userId="fb15e03d0cc07300" providerId="LiveId" clId="{61D9E7D9-D055-4E95-B416-61148E18ADE5}" dt="2023-12-16T20:00:18.343" v="878" actId="26606"/>
          <ac:spMkLst>
            <pc:docMk/>
            <pc:sldMk cId="376804163" sldId="276"/>
            <ac:spMk id="29" creationId="{D2B78728-A580-49A7-84F9-6EF6F583ADE0}"/>
          </ac:spMkLst>
        </pc:spChg>
        <pc:spChg chg="add">
          <ac:chgData name="Jason Nguyen-Duran" userId="fb15e03d0cc07300" providerId="LiveId" clId="{61D9E7D9-D055-4E95-B416-61148E18ADE5}" dt="2023-12-16T20:00:18.343" v="878" actId="26606"/>
          <ac:spMkLst>
            <pc:docMk/>
            <pc:sldMk cId="376804163" sldId="276"/>
            <ac:spMk id="30" creationId="{38FAA1A1-D861-433F-88FA-1E9D6FD31D11}"/>
          </ac:spMkLst>
        </pc:spChg>
        <pc:spChg chg="add">
          <ac:chgData name="Jason Nguyen-Duran" userId="fb15e03d0cc07300" providerId="LiveId" clId="{61D9E7D9-D055-4E95-B416-61148E18ADE5}" dt="2023-12-16T20:00:18.343" v="878" actId="26606"/>
          <ac:spMkLst>
            <pc:docMk/>
            <pc:sldMk cId="376804163" sldId="276"/>
            <ac:spMk id="31" creationId="{8D71EDA1-87BF-4D5D-AB79-F346FD19278A}"/>
          </ac:spMkLst>
        </pc:spChg>
        <pc:picChg chg="mod">
          <ac:chgData name="Jason Nguyen-Duran" userId="fb15e03d0cc07300" providerId="LiveId" clId="{61D9E7D9-D055-4E95-B416-61148E18ADE5}" dt="2023-12-16T20:00:18.343" v="878" actId="26606"/>
          <ac:picMkLst>
            <pc:docMk/>
            <pc:sldMk cId="376804163" sldId="276"/>
            <ac:picMk id="4" creationId="{0361F077-0FDE-EFD8-C027-B20106B7C7D3}"/>
          </ac:picMkLst>
        </pc:picChg>
      </pc:sldChg>
      <pc:sldChg chg="addSp delSp modSp mod">
        <pc:chgData name="Jason Nguyen-Duran" userId="fb15e03d0cc07300" providerId="LiveId" clId="{61D9E7D9-D055-4E95-B416-61148E18ADE5}" dt="2023-12-16T20:00:23.683" v="881" actId="26606"/>
        <pc:sldMkLst>
          <pc:docMk/>
          <pc:sldMk cId="2149929916" sldId="277"/>
        </pc:sldMkLst>
        <pc:spChg chg="mod">
          <ac:chgData name="Jason Nguyen-Duran" userId="fb15e03d0cc07300" providerId="LiveId" clId="{61D9E7D9-D055-4E95-B416-61148E18ADE5}" dt="2023-12-16T20:00:23.683" v="881" actId="26606"/>
          <ac:spMkLst>
            <pc:docMk/>
            <pc:sldMk cId="2149929916" sldId="277"/>
            <ac:spMk id="2" creationId="{ED8C3CFC-043B-B8BB-81AD-DE928D7DA703}"/>
          </ac:spMkLst>
        </pc:spChg>
        <pc:spChg chg="add del">
          <ac:chgData name="Jason Nguyen-Duran" userId="fb15e03d0cc07300" providerId="LiveId" clId="{61D9E7D9-D055-4E95-B416-61148E18ADE5}" dt="2023-12-16T20:00:23.683" v="881" actId="26606"/>
          <ac:spMkLst>
            <pc:docMk/>
            <pc:sldMk cId="2149929916" sldId="277"/>
            <ac:spMk id="9" creationId="{D4771268-CB57-404A-9271-370EB28F6090}"/>
          </ac:spMkLst>
        </pc:spChg>
        <pc:spChg chg="add del">
          <ac:chgData name="Jason Nguyen-Duran" userId="fb15e03d0cc07300" providerId="LiveId" clId="{61D9E7D9-D055-4E95-B416-61148E18ADE5}" dt="2023-12-16T20:00:23.668" v="880" actId="26606"/>
          <ac:spMkLst>
            <pc:docMk/>
            <pc:sldMk cId="2149929916" sldId="277"/>
            <ac:spMk id="13" creationId="{857F8607-92F9-3E15-06B1-6AE5522459DF}"/>
          </ac:spMkLst>
        </pc:spChg>
        <pc:spChg chg="add">
          <ac:chgData name="Jason Nguyen-Duran" userId="fb15e03d0cc07300" providerId="LiveId" clId="{61D9E7D9-D055-4E95-B416-61148E18ADE5}" dt="2023-12-16T20:00:23.683" v="881" actId="26606"/>
          <ac:spMkLst>
            <pc:docMk/>
            <pc:sldMk cId="2149929916" sldId="277"/>
            <ac:spMk id="14" creationId="{A8384FB5-9ADC-4DDC-881B-597D56F5B15D}"/>
          </ac:spMkLst>
        </pc:spChg>
        <pc:spChg chg="add del">
          <ac:chgData name="Jason Nguyen-Duran" userId="fb15e03d0cc07300" providerId="LiveId" clId="{61D9E7D9-D055-4E95-B416-61148E18ADE5}" dt="2023-12-16T20:00:23.668" v="880" actId="26606"/>
          <ac:spMkLst>
            <pc:docMk/>
            <pc:sldMk cId="2149929916" sldId="277"/>
            <ac:spMk id="16" creationId="{2E17E911-875F-4DE5-8699-99D9F1805A5D}"/>
          </ac:spMkLst>
        </pc:spChg>
        <pc:spChg chg="add del">
          <ac:chgData name="Jason Nguyen-Duran" userId="fb15e03d0cc07300" providerId="LiveId" clId="{61D9E7D9-D055-4E95-B416-61148E18ADE5}" dt="2023-12-16T20:00:23.668" v="880" actId="26606"/>
          <ac:spMkLst>
            <pc:docMk/>
            <pc:sldMk cId="2149929916" sldId="277"/>
            <ac:spMk id="18" creationId="{CD9FE4EF-C4D8-49A0-B2FF-81D8DB7D8A24}"/>
          </ac:spMkLst>
        </pc:spChg>
        <pc:spChg chg="add del">
          <ac:chgData name="Jason Nguyen-Duran" userId="fb15e03d0cc07300" providerId="LiveId" clId="{61D9E7D9-D055-4E95-B416-61148E18ADE5}" dt="2023-12-16T20:00:23.668" v="880" actId="26606"/>
          <ac:spMkLst>
            <pc:docMk/>
            <pc:sldMk cId="2149929916" sldId="277"/>
            <ac:spMk id="20" creationId="{4300840D-0A0B-4512-BACA-B439D5B9C57C}"/>
          </ac:spMkLst>
        </pc:spChg>
        <pc:spChg chg="add del">
          <ac:chgData name="Jason Nguyen-Duran" userId="fb15e03d0cc07300" providerId="LiveId" clId="{61D9E7D9-D055-4E95-B416-61148E18ADE5}" dt="2023-12-16T20:00:23.668" v="880" actId="26606"/>
          <ac:spMkLst>
            <pc:docMk/>
            <pc:sldMk cId="2149929916" sldId="277"/>
            <ac:spMk id="22" creationId="{D2B78728-A580-49A7-84F9-6EF6F583ADE0}"/>
          </ac:spMkLst>
        </pc:spChg>
        <pc:spChg chg="add del">
          <ac:chgData name="Jason Nguyen-Duran" userId="fb15e03d0cc07300" providerId="LiveId" clId="{61D9E7D9-D055-4E95-B416-61148E18ADE5}" dt="2023-12-16T20:00:23.668" v="880" actId="26606"/>
          <ac:spMkLst>
            <pc:docMk/>
            <pc:sldMk cId="2149929916" sldId="277"/>
            <ac:spMk id="24" creationId="{38FAA1A1-D861-433F-88FA-1E9D6FD31D11}"/>
          </ac:spMkLst>
        </pc:spChg>
        <pc:spChg chg="add del">
          <ac:chgData name="Jason Nguyen-Duran" userId="fb15e03d0cc07300" providerId="LiveId" clId="{61D9E7D9-D055-4E95-B416-61148E18ADE5}" dt="2023-12-16T20:00:23.668" v="880" actId="26606"/>
          <ac:spMkLst>
            <pc:docMk/>
            <pc:sldMk cId="2149929916" sldId="277"/>
            <ac:spMk id="26" creationId="{8D71EDA1-87BF-4D5D-AB79-F346FD19278A}"/>
          </ac:spMkLst>
        </pc:spChg>
        <pc:spChg chg="add">
          <ac:chgData name="Jason Nguyen-Duran" userId="fb15e03d0cc07300" providerId="LiveId" clId="{61D9E7D9-D055-4E95-B416-61148E18ADE5}" dt="2023-12-16T20:00:23.683" v="881" actId="26606"/>
          <ac:spMkLst>
            <pc:docMk/>
            <pc:sldMk cId="2149929916" sldId="277"/>
            <ac:spMk id="28" creationId="{91E5A9A7-95C6-4F4F-B00E-C82E07FE62EF}"/>
          </ac:spMkLst>
        </pc:spChg>
        <pc:spChg chg="add">
          <ac:chgData name="Jason Nguyen-Duran" userId="fb15e03d0cc07300" providerId="LiveId" clId="{61D9E7D9-D055-4E95-B416-61148E18ADE5}" dt="2023-12-16T20:00:23.683" v="881" actId="26606"/>
          <ac:spMkLst>
            <pc:docMk/>
            <pc:sldMk cId="2149929916" sldId="277"/>
            <ac:spMk id="29" creationId="{D07DD2DE-F619-49DD-B5E7-03A290FF4ED1}"/>
          </ac:spMkLst>
        </pc:spChg>
        <pc:spChg chg="add">
          <ac:chgData name="Jason Nguyen-Duran" userId="fb15e03d0cc07300" providerId="LiveId" clId="{61D9E7D9-D055-4E95-B416-61148E18ADE5}" dt="2023-12-16T20:00:23.683" v="881" actId="26606"/>
          <ac:spMkLst>
            <pc:docMk/>
            <pc:sldMk cId="2149929916" sldId="277"/>
            <ac:spMk id="30" creationId="{85149191-5F60-4A28-AAFF-039F96B0F3EC}"/>
          </ac:spMkLst>
        </pc:spChg>
        <pc:spChg chg="add">
          <ac:chgData name="Jason Nguyen-Duran" userId="fb15e03d0cc07300" providerId="LiveId" clId="{61D9E7D9-D055-4E95-B416-61148E18ADE5}" dt="2023-12-16T20:00:23.683" v="881" actId="26606"/>
          <ac:spMkLst>
            <pc:docMk/>
            <pc:sldMk cId="2149929916" sldId="277"/>
            <ac:spMk id="31" creationId="{F8260ED5-17F7-4158-B241-D51DD4CF1B7E}"/>
          </ac:spMkLst>
        </pc:spChg>
        <pc:picChg chg="mod">
          <ac:chgData name="Jason Nguyen-Duran" userId="fb15e03d0cc07300" providerId="LiveId" clId="{61D9E7D9-D055-4E95-B416-61148E18ADE5}" dt="2023-12-16T20:00:23.683" v="881" actId="26606"/>
          <ac:picMkLst>
            <pc:docMk/>
            <pc:sldMk cId="2149929916" sldId="277"/>
            <ac:picMk id="4" creationId="{05B96EB4-30E2-FC4C-D1C3-8A3386FDF0E3}"/>
          </ac:picMkLst>
        </pc:picChg>
      </pc:sldChg>
      <pc:sldChg chg="addSp delSp modSp mod setBg">
        <pc:chgData name="Jason Nguyen-Duran" userId="fb15e03d0cc07300" providerId="LiveId" clId="{61D9E7D9-D055-4E95-B416-61148E18ADE5}" dt="2023-12-16T20:00:31.363" v="883" actId="26606"/>
        <pc:sldMkLst>
          <pc:docMk/>
          <pc:sldMk cId="4185968471" sldId="278"/>
        </pc:sldMkLst>
        <pc:spChg chg="mod">
          <ac:chgData name="Jason Nguyen-Duran" userId="fb15e03d0cc07300" providerId="LiveId" clId="{61D9E7D9-D055-4E95-B416-61148E18ADE5}" dt="2023-12-16T20:00:31.363" v="883" actId="26606"/>
          <ac:spMkLst>
            <pc:docMk/>
            <pc:sldMk cId="4185968471" sldId="278"/>
            <ac:spMk id="2" creationId="{DD441474-3A90-DF6F-6637-D54AE6922C5E}"/>
          </ac:spMkLst>
        </pc:spChg>
        <pc:spChg chg="del">
          <ac:chgData name="Jason Nguyen-Duran" userId="fb15e03d0cc07300" providerId="LiveId" clId="{61D9E7D9-D055-4E95-B416-61148E18ADE5}" dt="2023-12-16T20:00:31.363" v="883" actId="26606"/>
          <ac:spMkLst>
            <pc:docMk/>
            <pc:sldMk cId="4185968471" sldId="278"/>
            <ac:spMk id="3" creationId="{87899D4B-A2CE-76D7-C065-290FD97EE9AD}"/>
          </ac:spMkLst>
        </pc:spChg>
        <pc:spChg chg="add">
          <ac:chgData name="Jason Nguyen-Duran" userId="fb15e03d0cc07300" providerId="LiveId" clId="{61D9E7D9-D055-4E95-B416-61148E18ADE5}" dt="2023-12-16T20:00:31.363" v="883" actId="26606"/>
          <ac:spMkLst>
            <pc:docMk/>
            <pc:sldMk cId="4185968471" sldId="278"/>
            <ac:spMk id="9" creationId="{BACC6370-2D7E-4714-9D71-7542949D7D5D}"/>
          </ac:spMkLst>
        </pc:spChg>
        <pc:spChg chg="add">
          <ac:chgData name="Jason Nguyen-Duran" userId="fb15e03d0cc07300" providerId="LiveId" clId="{61D9E7D9-D055-4E95-B416-61148E18ADE5}" dt="2023-12-16T20:00:31.363" v="883" actId="26606"/>
          <ac:spMkLst>
            <pc:docMk/>
            <pc:sldMk cId="4185968471" sldId="278"/>
            <ac:spMk id="11" creationId="{F68B3F68-107C-434F-AA38-110D5EA91B85}"/>
          </ac:spMkLst>
        </pc:spChg>
        <pc:spChg chg="add">
          <ac:chgData name="Jason Nguyen-Duran" userId="fb15e03d0cc07300" providerId="LiveId" clId="{61D9E7D9-D055-4E95-B416-61148E18ADE5}" dt="2023-12-16T20:00:31.363" v="883" actId="26606"/>
          <ac:spMkLst>
            <pc:docMk/>
            <pc:sldMk cId="4185968471" sldId="278"/>
            <ac:spMk id="13" creationId="{AAD0DBB9-1A4B-4391-81D4-CB19F9AB918A}"/>
          </ac:spMkLst>
        </pc:spChg>
        <pc:spChg chg="add">
          <ac:chgData name="Jason Nguyen-Duran" userId="fb15e03d0cc07300" providerId="LiveId" clId="{61D9E7D9-D055-4E95-B416-61148E18ADE5}" dt="2023-12-16T20:00:31.363" v="883" actId="26606"/>
          <ac:spMkLst>
            <pc:docMk/>
            <pc:sldMk cId="4185968471" sldId="278"/>
            <ac:spMk id="15" creationId="{063BBA22-50EA-4C4D-BE05-F1CE4E63AA56}"/>
          </ac:spMkLst>
        </pc:spChg>
        <pc:graphicFrameChg chg="add">
          <ac:chgData name="Jason Nguyen-Duran" userId="fb15e03d0cc07300" providerId="LiveId" clId="{61D9E7D9-D055-4E95-B416-61148E18ADE5}" dt="2023-12-16T20:00:31.363" v="883" actId="26606"/>
          <ac:graphicFrameMkLst>
            <pc:docMk/>
            <pc:sldMk cId="4185968471" sldId="278"/>
            <ac:graphicFrameMk id="5" creationId="{AD06D731-86ED-43F8-CF6C-0383D5298D4E}"/>
          </ac:graphicFrameMkLst>
        </pc:graphicFrameChg>
      </pc:sldChg>
      <pc:sldChg chg="addSp delSp modSp mod setBg">
        <pc:chgData name="Jason Nguyen-Duran" userId="fb15e03d0cc07300" providerId="LiveId" clId="{61D9E7D9-D055-4E95-B416-61148E18ADE5}" dt="2023-12-16T20:00:34.234" v="884" actId="26606"/>
        <pc:sldMkLst>
          <pc:docMk/>
          <pc:sldMk cId="3143345531" sldId="279"/>
        </pc:sldMkLst>
        <pc:spChg chg="mod">
          <ac:chgData name="Jason Nguyen-Duran" userId="fb15e03d0cc07300" providerId="LiveId" clId="{61D9E7D9-D055-4E95-B416-61148E18ADE5}" dt="2023-12-16T20:00:34.234" v="884" actId="26606"/>
          <ac:spMkLst>
            <pc:docMk/>
            <pc:sldMk cId="3143345531" sldId="279"/>
            <ac:spMk id="2" creationId="{2E593902-F9B6-55A3-738F-3DC15E5CD5B6}"/>
          </ac:spMkLst>
        </pc:spChg>
        <pc:spChg chg="mod">
          <ac:chgData name="Jason Nguyen-Duran" userId="fb15e03d0cc07300" providerId="LiveId" clId="{61D9E7D9-D055-4E95-B416-61148E18ADE5}" dt="2023-12-16T20:00:34.234" v="884" actId="26606"/>
          <ac:spMkLst>
            <pc:docMk/>
            <pc:sldMk cId="3143345531" sldId="279"/>
            <ac:spMk id="3" creationId="{B60E1BDC-44F5-8E63-7753-2374CB2FB1D3}"/>
          </ac:spMkLst>
        </pc:spChg>
        <pc:spChg chg="add del">
          <ac:chgData name="Jason Nguyen-Duran" userId="fb15e03d0cc07300" providerId="LiveId" clId="{61D9E7D9-D055-4E95-B416-61148E18ADE5}" dt="2023-12-16T20:00:34.234" v="884" actId="26606"/>
          <ac:spMkLst>
            <pc:docMk/>
            <pc:sldMk cId="3143345531" sldId="279"/>
            <ac:spMk id="9" creationId="{D1D34770-47A8-402C-AF23-2B653F2D88C1}"/>
          </ac:spMkLst>
        </pc:spChg>
        <pc:spChg chg="add">
          <ac:chgData name="Jason Nguyen-Duran" userId="fb15e03d0cc07300" providerId="LiveId" clId="{61D9E7D9-D055-4E95-B416-61148E18ADE5}" dt="2023-12-16T20:00:34.234" v="884" actId="26606"/>
          <ac:spMkLst>
            <pc:docMk/>
            <pc:sldMk cId="3143345531" sldId="279"/>
            <ac:spMk id="14" creationId="{C4285719-470E-454C-AF62-8323075F1F5B}"/>
          </ac:spMkLst>
        </pc:spChg>
        <pc:spChg chg="add">
          <ac:chgData name="Jason Nguyen-Duran" userId="fb15e03d0cc07300" providerId="LiveId" clId="{61D9E7D9-D055-4E95-B416-61148E18ADE5}" dt="2023-12-16T20:00:34.234" v="884" actId="26606"/>
          <ac:spMkLst>
            <pc:docMk/>
            <pc:sldMk cId="3143345531" sldId="279"/>
            <ac:spMk id="16" creationId="{CD9FE4EF-C4D8-49A0-B2FF-81D8DB7D8A24}"/>
          </ac:spMkLst>
        </pc:spChg>
        <pc:spChg chg="add">
          <ac:chgData name="Jason Nguyen-Duran" userId="fb15e03d0cc07300" providerId="LiveId" clId="{61D9E7D9-D055-4E95-B416-61148E18ADE5}" dt="2023-12-16T20:00:34.234" v="884" actId="26606"/>
          <ac:spMkLst>
            <pc:docMk/>
            <pc:sldMk cId="3143345531" sldId="279"/>
            <ac:spMk id="18" creationId="{4300840D-0A0B-4512-BACA-B439D5B9C57C}"/>
          </ac:spMkLst>
        </pc:spChg>
        <pc:spChg chg="add">
          <ac:chgData name="Jason Nguyen-Duran" userId="fb15e03d0cc07300" providerId="LiveId" clId="{61D9E7D9-D055-4E95-B416-61148E18ADE5}" dt="2023-12-16T20:00:34.234" v="884" actId="26606"/>
          <ac:spMkLst>
            <pc:docMk/>
            <pc:sldMk cId="3143345531" sldId="279"/>
            <ac:spMk id="20" creationId="{D2B78728-A580-49A7-84F9-6EF6F583ADE0}"/>
          </ac:spMkLst>
        </pc:spChg>
        <pc:spChg chg="add">
          <ac:chgData name="Jason Nguyen-Duran" userId="fb15e03d0cc07300" providerId="LiveId" clId="{61D9E7D9-D055-4E95-B416-61148E18ADE5}" dt="2023-12-16T20:00:34.234" v="884" actId="26606"/>
          <ac:spMkLst>
            <pc:docMk/>
            <pc:sldMk cId="3143345531" sldId="279"/>
            <ac:spMk id="22" creationId="{38FAA1A1-D861-433F-88FA-1E9D6FD31D11}"/>
          </ac:spMkLst>
        </pc:spChg>
        <pc:spChg chg="add">
          <ac:chgData name="Jason Nguyen-Duran" userId="fb15e03d0cc07300" providerId="LiveId" clId="{61D9E7D9-D055-4E95-B416-61148E18ADE5}" dt="2023-12-16T20:00:34.234" v="884" actId="26606"/>
          <ac:spMkLst>
            <pc:docMk/>
            <pc:sldMk cId="3143345531" sldId="279"/>
            <ac:spMk id="24" creationId="{8D71EDA1-87BF-4D5D-AB79-F346FD19278A}"/>
          </ac:spMkLst>
        </pc:spChg>
        <pc:picChg chg="add mod">
          <ac:chgData name="Jason Nguyen-Duran" userId="fb15e03d0cc07300" providerId="LiveId" clId="{61D9E7D9-D055-4E95-B416-61148E18ADE5}" dt="2023-12-16T20:00:34.234" v="884" actId="26606"/>
          <ac:picMkLst>
            <pc:docMk/>
            <pc:sldMk cId="3143345531" sldId="279"/>
            <ac:picMk id="4" creationId="{120BA6C2-7B51-9AA4-3C01-505EFFDD5F72}"/>
          </ac:picMkLst>
        </pc:picChg>
      </pc:sldChg>
      <pc:sldChg chg="modSp del mod">
        <pc:chgData name="Jason Nguyen-Duran" userId="fb15e03d0cc07300" providerId="LiveId" clId="{61D9E7D9-D055-4E95-B416-61148E18ADE5}" dt="2023-12-16T19:50:59.408" v="177" actId="2696"/>
        <pc:sldMkLst>
          <pc:docMk/>
          <pc:sldMk cId="502237875" sldId="280"/>
        </pc:sldMkLst>
        <pc:spChg chg="mod">
          <ac:chgData name="Jason Nguyen-Duran" userId="fb15e03d0cc07300" providerId="LiveId" clId="{61D9E7D9-D055-4E95-B416-61148E18ADE5}" dt="2023-12-16T19:50:51.151" v="176" actId="20577"/>
          <ac:spMkLst>
            <pc:docMk/>
            <pc:sldMk cId="502237875" sldId="280"/>
            <ac:spMk id="2" creationId="{C35DBFC1-4E07-3AB2-D1F9-1E2DD81EC666}"/>
          </ac:spMkLst>
        </pc:spChg>
      </pc:sldChg>
      <pc:sldChg chg="addSp delSp modSp mod setBg">
        <pc:chgData name="Jason Nguyen-Duran" userId="fb15e03d0cc07300" providerId="LiveId" clId="{61D9E7D9-D055-4E95-B416-61148E18ADE5}" dt="2023-12-16T20:00:37.424" v="885" actId="26606"/>
        <pc:sldMkLst>
          <pc:docMk/>
          <pc:sldMk cId="695492588" sldId="281"/>
        </pc:sldMkLst>
        <pc:spChg chg="mod">
          <ac:chgData name="Jason Nguyen-Duran" userId="fb15e03d0cc07300" providerId="LiveId" clId="{61D9E7D9-D055-4E95-B416-61148E18ADE5}" dt="2023-12-16T20:00:37.424" v="885" actId="26606"/>
          <ac:spMkLst>
            <pc:docMk/>
            <pc:sldMk cId="695492588" sldId="281"/>
            <ac:spMk id="2" creationId="{71B6BFBE-4A5D-BF16-F8AA-B31238FD4D46}"/>
          </ac:spMkLst>
        </pc:spChg>
        <pc:spChg chg="del">
          <ac:chgData name="Jason Nguyen-Duran" userId="fb15e03d0cc07300" providerId="LiveId" clId="{61D9E7D9-D055-4E95-B416-61148E18ADE5}" dt="2023-12-16T19:51:15.897" v="186"/>
          <ac:spMkLst>
            <pc:docMk/>
            <pc:sldMk cId="695492588" sldId="281"/>
            <ac:spMk id="3" creationId="{7C0CE9F3-95A4-D840-2C6D-A717278EC82D}"/>
          </ac:spMkLst>
        </pc:spChg>
        <pc:spChg chg="add del">
          <ac:chgData name="Jason Nguyen-Duran" userId="fb15e03d0cc07300" providerId="LiveId" clId="{61D9E7D9-D055-4E95-B416-61148E18ADE5}" dt="2023-12-16T20:00:37.424" v="885" actId="26606"/>
          <ac:spMkLst>
            <pc:docMk/>
            <pc:sldMk cId="695492588" sldId="281"/>
            <ac:spMk id="9" creationId="{D4771268-CB57-404A-9271-370EB28F6090}"/>
          </ac:spMkLst>
        </pc:spChg>
        <pc:spChg chg="add">
          <ac:chgData name="Jason Nguyen-Duran" userId="fb15e03d0cc07300" providerId="LiveId" clId="{61D9E7D9-D055-4E95-B416-61148E18ADE5}" dt="2023-12-16T20:00:37.424" v="885" actId="26606"/>
          <ac:spMkLst>
            <pc:docMk/>
            <pc:sldMk cId="695492588" sldId="281"/>
            <ac:spMk id="14" creationId="{A8384FB5-9ADC-4DDC-881B-597D56F5B15D}"/>
          </ac:spMkLst>
        </pc:spChg>
        <pc:spChg chg="add">
          <ac:chgData name="Jason Nguyen-Duran" userId="fb15e03d0cc07300" providerId="LiveId" clId="{61D9E7D9-D055-4E95-B416-61148E18ADE5}" dt="2023-12-16T20:00:37.424" v="885" actId="26606"/>
          <ac:spMkLst>
            <pc:docMk/>
            <pc:sldMk cId="695492588" sldId="281"/>
            <ac:spMk id="16" creationId="{91E5A9A7-95C6-4F4F-B00E-C82E07FE62EF}"/>
          </ac:spMkLst>
        </pc:spChg>
        <pc:spChg chg="add">
          <ac:chgData name="Jason Nguyen-Duran" userId="fb15e03d0cc07300" providerId="LiveId" clId="{61D9E7D9-D055-4E95-B416-61148E18ADE5}" dt="2023-12-16T20:00:37.424" v="885" actId="26606"/>
          <ac:spMkLst>
            <pc:docMk/>
            <pc:sldMk cId="695492588" sldId="281"/>
            <ac:spMk id="18" creationId="{D07DD2DE-F619-49DD-B5E7-03A290FF4ED1}"/>
          </ac:spMkLst>
        </pc:spChg>
        <pc:spChg chg="add">
          <ac:chgData name="Jason Nguyen-Duran" userId="fb15e03d0cc07300" providerId="LiveId" clId="{61D9E7D9-D055-4E95-B416-61148E18ADE5}" dt="2023-12-16T20:00:37.424" v="885" actId="26606"/>
          <ac:spMkLst>
            <pc:docMk/>
            <pc:sldMk cId="695492588" sldId="281"/>
            <ac:spMk id="20" creationId="{85149191-5F60-4A28-AAFF-039F96B0F3EC}"/>
          </ac:spMkLst>
        </pc:spChg>
        <pc:spChg chg="add">
          <ac:chgData name="Jason Nguyen-Duran" userId="fb15e03d0cc07300" providerId="LiveId" clId="{61D9E7D9-D055-4E95-B416-61148E18ADE5}" dt="2023-12-16T20:00:37.424" v="885" actId="26606"/>
          <ac:spMkLst>
            <pc:docMk/>
            <pc:sldMk cId="695492588" sldId="281"/>
            <ac:spMk id="22" creationId="{F8260ED5-17F7-4158-B241-D51DD4CF1B7E}"/>
          </ac:spMkLst>
        </pc:spChg>
        <pc:picChg chg="add mod">
          <ac:chgData name="Jason Nguyen-Duran" userId="fb15e03d0cc07300" providerId="LiveId" clId="{61D9E7D9-D055-4E95-B416-61148E18ADE5}" dt="2023-12-16T20:00:37.424" v="885" actId="26606"/>
          <ac:picMkLst>
            <pc:docMk/>
            <pc:sldMk cId="695492588" sldId="281"/>
            <ac:picMk id="4" creationId="{7E44AB50-3B13-70D2-B206-07BEA0EE37B5}"/>
          </ac:picMkLst>
        </pc:picChg>
      </pc:sldChg>
      <pc:sldChg chg="addSp delSp modSp mod setBg">
        <pc:chgData name="Jason Nguyen-Duran" userId="fb15e03d0cc07300" providerId="LiveId" clId="{61D9E7D9-D055-4E95-B416-61148E18ADE5}" dt="2023-12-16T20:00:40.684" v="886" actId="26606"/>
        <pc:sldMkLst>
          <pc:docMk/>
          <pc:sldMk cId="4291717763" sldId="282"/>
        </pc:sldMkLst>
        <pc:spChg chg="mod">
          <ac:chgData name="Jason Nguyen-Duran" userId="fb15e03d0cc07300" providerId="LiveId" clId="{61D9E7D9-D055-4E95-B416-61148E18ADE5}" dt="2023-12-16T20:00:40.684" v="886" actId="26606"/>
          <ac:spMkLst>
            <pc:docMk/>
            <pc:sldMk cId="4291717763" sldId="282"/>
            <ac:spMk id="2" creationId="{6B19CC26-0030-80AF-4DBE-8C81F20FCF2B}"/>
          </ac:spMkLst>
        </pc:spChg>
        <pc:spChg chg="del">
          <ac:chgData name="Jason Nguyen-Duran" userId="fb15e03d0cc07300" providerId="LiveId" clId="{61D9E7D9-D055-4E95-B416-61148E18ADE5}" dt="2023-12-16T19:51:34.919" v="199"/>
          <ac:spMkLst>
            <pc:docMk/>
            <pc:sldMk cId="4291717763" sldId="282"/>
            <ac:spMk id="3" creationId="{5299567B-4CAE-A588-0BC7-4F57C6C4980B}"/>
          </ac:spMkLst>
        </pc:spChg>
        <pc:spChg chg="add del">
          <ac:chgData name="Jason Nguyen-Duran" userId="fb15e03d0cc07300" providerId="LiveId" clId="{61D9E7D9-D055-4E95-B416-61148E18ADE5}" dt="2023-12-16T20:00:40.684" v="886" actId="26606"/>
          <ac:spMkLst>
            <pc:docMk/>
            <pc:sldMk cId="4291717763" sldId="282"/>
            <ac:spMk id="9" creationId="{A4AC5506-6312-4701-8D3C-40187889A947}"/>
          </ac:spMkLst>
        </pc:spChg>
        <pc:spChg chg="add">
          <ac:chgData name="Jason Nguyen-Duran" userId="fb15e03d0cc07300" providerId="LiveId" clId="{61D9E7D9-D055-4E95-B416-61148E18ADE5}" dt="2023-12-16T20:00:40.684" v="886" actId="26606"/>
          <ac:spMkLst>
            <pc:docMk/>
            <pc:sldMk cId="4291717763" sldId="282"/>
            <ac:spMk id="14" creationId="{A8384FB5-9ADC-4DDC-881B-597D56F5B15D}"/>
          </ac:spMkLst>
        </pc:spChg>
        <pc:spChg chg="add">
          <ac:chgData name="Jason Nguyen-Duran" userId="fb15e03d0cc07300" providerId="LiveId" clId="{61D9E7D9-D055-4E95-B416-61148E18ADE5}" dt="2023-12-16T20:00:40.684" v="886" actId="26606"/>
          <ac:spMkLst>
            <pc:docMk/>
            <pc:sldMk cId="4291717763" sldId="282"/>
            <ac:spMk id="16" creationId="{91E5A9A7-95C6-4F4F-B00E-C82E07FE62EF}"/>
          </ac:spMkLst>
        </pc:spChg>
        <pc:spChg chg="add">
          <ac:chgData name="Jason Nguyen-Duran" userId="fb15e03d0cc07300" providerId="LiveId" clId="{61D9E7D9-D055-4E95-B416-61148E18ADE5}" dt="2023-12-16T20:00:40.684" v="886" actId="26606"/>
          <ac:spMkLst>
            <pc:docMk/>
            <pc:sldMk cId="4291717763" sldId="282"/>
            <ac:spMk id="18" creationId="{D07DD2DE-F619-49DD-B5E7-03A290FF4ED1}"/>
          </ac:spMkLst>
        </pc:spChg>
        <pc:spChg chg="add">
          <ac:chgData name="Jason Nguyen-Duran" userId="fb15e03d0cc07300" providerId="LiveId" clId="{61D9E7D9-D055-4E95-B416-61148E18ADE5}" dt="2023-12-16T20:00:40.684" v="886" actId="26606"/>
          <ac:spMkLst>
            <pc:docMk/>
            <pc:sldMk cId="4291717763" sldId="282"/>
            <ac:spMk id="20" creationId="{85149191-5F60-4A28-AAFF-039F96B0F3EC}"/>
          </ac:spMkLst>
        </pc:spChg>
        <pc:spChg chg="add">
          <ac:chgData name="Jason Nguyen-Duran" userId="fb15e03d0cc07300" providerId="LiveId" clId="{61D9E7D9-D055-4E95-B416-61148E18ADE5}" dt="2023-12-16T20:00:40.684" v="886" actId="26606"/>
          <ac:spMkLst>
            <pc:docMk/>
            <pc:sldMk cId="4291717763" sldId="282"/>
            <ac:spMk id="22" creationId="{F8260ED5-17F7-4158-B241-D51DD4CF1B7E}"/>
          </ac:spMkLst>
        </pc:spChg>
        <pc:picChg chg="add mod">
          <ac:chgData name="Jason Nguyen-Duran" userId="fb15e03d0cc07300" providerId="LiveId" clId="{61D9E7D9-D055-4E95-B416-61148E18ADE5}" dt="2023-12-16T20:00:40.684" v="886" actId="26606"/>
          <ac:picMkLst>
            <pc:docMk/>
            <pc:sldMk cId="4291717763" sldId="282"/>
            <ac:picMk id="4" creationId="{8013E493-CFD7-2AE5-63A8-F1EC42066839}"/>
          </ac:picMkLst>
        </pc:picChg>
      </pc:sldChg>
      <pc:sldChg chg="addSp delSp modSp new mod setBg">
        <pc:chgData name="Jason Nguyen-Duran" userId="fb15e03d0cc07300" providerId="LiveId" clId="{61D9E7D9-D055-4E95-B416-61148E18ADE5}" dt="2023-12-16T20:00:47.387" v="891" actId="26606"/>
        <pc:sldMkLst>
          <pc:docMk/>
          <pc:sldMk cId="3848179768" sldId="283"/>
        </pc:sldMkLst>
        <pc:spChg chg="mod">
          <ac:chgData name="Jason Nguyen-Duran" userId="fb15e03d0cc07300" providerId="LiveId" clId="{61D9E7D9-D055-4E95-B416-61148E18ADE5}" dt="2023-12-16T20:00:47.387" v="891" actId="26606"/>
          <ac:spMkLst>
            <pc:docMk/>
            <pc:sldMk cId="3848179768" sldId="283"/>
            <ac:spMk id="2" creationId="{7E0622FE-0720-4945-9BA4-49778008AAE7}"/>
          </ac:spMkLst>
        </pc:spChg>
        <pc:spChg chg="mod">
          <ac:chgData name="Jason Nguyen-Duran" userId="fb15e03d0cc07300" providerId="LiveId" clId="{61D9E7D9-D055-4E95-B416-61148E18ADE5}" dt="2023-12-16T20:00:47.387" v="891" actId="26606"/>
          <ac:spMkLst>
            <pc:docMk/>
            <pc:sldMk cId="3848179768" sldId="283"/>
            <ac:spMk id="3" creationId="{B8B8B324-434B-55A5-0A4B-5E92D515847C}"/>
          </ac:spMkLst>
        </pc:spChg>
        <pc:spChg chg="add del">
          <ac:chgData name="Jason Nguyen-Duran" userId="fb15e03d0cc07300" providerId="LiveId" clId="{61D9E7D9-D055-4E95-B416-61148E18ADE5}" dt="2023-12-16T20:00:46.201" v="888" actId="26606"/>
          <ac:spMkLst>
            <pc:docMk/>
            <pc:sldMk cId="3848179768" sldId="283"/>
            <ac:spMk id="9" creationId="{2E17E911-875F-4DE5-8699-99D9F1805A5D}"/>
          </ac:spMkLst>
        </pc:spChg>
        <pc:spChg chg="add">
          <ac:chgData name="Jason Nguyen-Duran" userId="fb15e03d0cc07300" providerId="LiveId" clId="{61D9E7D9-D055-4E95-B416-61148E18ADE5}" dt="2023-12-16T20:00:47.387" v="891" actId="26606"/>
          <ac:spMkLst>
            <pc:docMk/>
            <pc:sldMk cId="3848179768" sldId="283"/>
            <ac:spMk id="10" creationId="{0D05C9B4-B5C9-2D4D-23C9-CEE72646F923}"/>
          </ac:spMkLst>
        </pc:spChg>
        <pc:spChg chg="add del">
          <ac:chgData name="Jason Nguyen-Duran" userId="fb15e03d0cc07300" providerId="LiveId" clId="{61D9E7D9-D055-4E95-B416-61148E18ADE5}" dt="2023-12-16T20:00:46.201" v="888" actId="26606"/>
          <ac:spMkLst>
            <pc:docMk/>
            <pc:sldMk cId="3848179768" sldId="283"/>
            <ac:spMk id="11" creationId="{CD9FE4EF-C4D8-49A0-B2FF-81D8DB7D8A24}"/>
          </ac:spMkLst>
        </pc:spChg>
        <pc:spChg chg="add del">
          <ac:chgData name="Jason Nguyen-Duran" userId="fb15e03d0cc07300" providerId="LiveId" clId="{61D9E7D9-D055-4E95-B416-61148E18ADE5}" dt="2023-12-16T20:00:46.201" v="888" actId="26606"/>
          <ac:spMkLst>
            <pc:docMk/>
            <pc:sldMk cId="3848179768" sldId="283"/>
            <ac:spMk id="13" creationId="{4300840D-0A0B-4512-BACA-B439D5B9C57C}"/>
          </ac:spMkLst>
        </pc:spChg>
        <pc:spChg chg="add del">
          <ac:chgData name="Jason Nguyen-Duran" userId="fb15e03d0cc07300" providerId="LiveId" clId="{61D9E7D9-D055-4E95-B416-61148E18ADE5}" dt="2023-12-16T20:00:46.201" v="888" actId="26606"/>
          <ac:spMkLst>
            <pc:docMk/>
            <pc:sldMk cId="3848179768" sldId="283"/>
            <ac:spMk id="15" creationId="{D2B78728-A580-49A7-84F9-6EF6F583ADE0}"/>
          </ac:spMkLst>
        </pc:spChg>
        <pc:spChg chg="add del">
          <ac:chgData name="Jason Nguyen-Duran" userId="fb15e03d0cc07300" providerId="LiveId" clId="{61D9E7D9-D055-4E95-B416-61148E18ADE5}" dt="2023-12-16T20:00:46.201" v="888" actId="26606"/>
          <ac:spMkLst>
            <pc:docMk/>
            <pc:sldMk cId="3848179768" sldId="283"/>
            <ac:spMk id="17" creationId="{38FAA1A1-D861-433F-88FA-1E9D6FD31D11}"/>
          </ac:spMkLst>
        </pc:spChg>
        <pc:spChg chg="add del">
          <ac:chgData name="Jason Nguyen-Duran" userId="fb15e03d0cc07300" providerId="LiveId" clId="{61D9E7D9-D055-4E95-B416-61148E18ADE5}" dt="2023-12-16T20:00:46.201" v="888" actId="26606"/>
          <ac:spMkLst>
            <pc:docMk/>
            <pc:sldMk cId="3848179768" sldId="283"/>
            <ac:spMk id="19" creationId="{8D71EDA1-87BF-4D5D-AB79-F346FD19278A}"/>
          </ac:spMkLst>
        </pc:spChg>
        <pc:spChg chg="add del">
          <ac:chgData name="Jason Nguyen-Duran" userId="fb15e03d0cc07300" providerId="LiveId" clId="{61D9E7D9-D055-4E95-B416-61148E18ADE5}" dt="2023-12-16T20:00:47.387" v="890" actId="26606"/>
          <ac:spMkLst>
            <pc:docMk/>
            <pc:sldMk cId="3848179768" sldId="283"/>
            <ac:spMk id="21" creationId="{6EA86598-DA2C-41D5-BC0C-E877F8818EEB}"/>
          </ac:spMkLst>
        </pc:spChg>
        <pc:spChg chg="add del">
          <ac:chgData name="Jason Nguyen-Duran" userId="fb15e03d0cc07300" providerId="LiveId" clId="{61D9E7D9-D055-4E95-B416-61148E18ADE5}" dt="2023-12-16T20:00:47.387" v="890" actId="26606"/>
          <ac:spMkLst>
            <pc:docMk/>
            <pc:sldMk cId="3848179768" sldId="283"/>
            <ac:spMk id="22" creationId="{450D3AD2-FA80-415F-A9CE-54D884561CD7}"/>
          </ac:spMkLst>
        </pc:spChg>
        <pc:picChg chg="add del">
          <ac:chgData name="Jason Nguyen-Duran" userId="fb15e03d0cc07300" providerId="LiveId" clId="{61D9E7D9-D055-4E95-B416-61148E18ADE5}" dt="2023-12-16T20:00:46.201" v="888" actId="26606"/>
          <ac:picMkLst>
            <pc:docMk/>
            <pc:sldMk cId="3848179768" sldId="283"/>
            <ac:picMk id="5" creationId="{7E59F86E-AB3E-76AF-7DBB-574AB9204DFB}"/>
          </ac:picMkLst>
        </pc:picChg>
        <pc:picChg chg="add">
          <ac:chgData name="Jason Nguyen-Duran" userId="fb15e03d0cc07300" providerId="LiveId" clId="{61D9E7D9-D055-4E95-B416-61148E18ADE5}" dt="2023-12-16T20:00:47.387" v="891" actId="26606"/>
          <ac:picMkLst>
            <pc:docMk/>
            <pc:sldMk cId="3848179768" sldId="283"/>
            <ac:picMk id="7" creationId="{B7523B33-B6FB-5815-9618-2A5FC6461506}"/>
          </ac:picMkLst>
        </pc:picChg>
        <pc:picChg chg="add del">
          <ac:chgData name="Jason Nguyen-Duran" userId="fb15e03d0cc07300" providerId="LiveId" clId="{61D9E7D9-D055-4E95-B416-61148E18ADE5}" dt="2023-12-16T20:00:47.387" v="890" actId="26606"/>
          <ac:picMkLst>
            <pc:docMk/>
            <pc:sldMk cId="3848179768" sldId="283"/>
            <ac:picMk id="23" creationId="{0FBA07F7-EF39-A500-1C21-867E127E9232}"/>
          </ac:picMkLst>
        </pc:picChg>
      </pc:sldChg>
      <pc:sldChg chg="addSp delSp modSp new mod setBg">
        <pc:chgData name="Jason Nguyen-Duran" userId="fb15e03d0cc07300" providerId="LiveId" clId="{61D9E7D9-D055-4E95-B416-61148E18ADE5}" dt="2023-12-16T20:00:52.195" v="892" actId="26606"/>
        <pc:sldMkLst>
          <pc:docMk/>
          <pc:sldMk cId="2297447622" sldId="284"/>
        </pc:sldMkLst>
        <pc:spChg chg="mod">
          <ac:chgData name="Jason Nguyen-Duran" userId="fb15e03d0cc07300" providerId="LiveId" clId="{61D9E7D9-D055-4E95-B416-61148E18ADE5}" dt="2023-12-16T20:00:52.195" v="892" actId="26606"/>
          <ac:spMkLst>
            <pc:docMk/>
            <pc:sldMk cId="2297447622" sldId="284"/>
            <ac:spMk id="2" creationId="{744EBDAA-D4C5-C456-1FED-F6774FDD9C07}"/>
          </ac:spMkLst>
        </pc:spChg>
        <pc:spChg chg="del mod">
          <ac:chgData name="Jason Nguyen-Duran" userId="fb15e03d0cc07300" providerId="LiveId" clId="{61D9E7D9-D055-4E95-B416-61148E18ADE5}" dt="2023-12-16T20:00:52.195" v="892" actId="26606"/>
          <ac:spMkLst>
            <pc:docMk/>
            <pc:sldMk cId="2297447622" sldId="284"/>
            <ac:spMk id="3" creationId="{54DE36D8-FB2B-7854-71CE-40ADEC308A5E}"/>
          </ac:spMkLst>
        </pc:spChg>
        <pc:spChg chg="add">
          <ac:chgData name="Jason Nguyen-Duran" userId="fb15e03d0cc07300" providerId="LiveId" clId="{61D9E7D9-D055-4E95-B416-61148E18ADE5}" dt="2023-12-16T20:00:52.195" v="892" actId="26606"/>
          <ac:spMkLst>
            <pc:docMk/>
            <pc:sldMk cId="2297447622" sldId="284"/>
            <ac:spMk id="9" creationId="{BACC6370-2D7E-4714-9D71-7542949D7D5D}"/>
          </ac:spMkLst>
        </pc:spChg>
        <pc:spChg chg="add">
          <ac:chgData name="Jason Nguyen-Duran" userId="fb15e03d0cc07300" providerId="LiveId" clId="{61D9E7D9-D055-4E95-B416-61148E18ADE5}" dt="2023-12-16T20:00:52.195" v="892" actId="26606"/>
          <ac:spMkLst>
            <pc:docMk/>
            <pc:sldMk cId="2297447622" sldId="284"/>
            <ac:spMk id="11" creationId="{F68B3F68-107C-434F-AA38-110D5EA91B85}"/>
          </ac:spMkLst>
        </pc:spChg>
        <pc:spChg chg="add">
          <ac:chgData name="Jason Nguyen-Duran" userId="fb15e03d0cc07300" providerId="LiveId" clId="{61D9E7D9-D055-4E95-B416-61148E18ADE5}" dt="2023-12-16T20:00:52.195" v="892" actId="26606"/>
          <ac:spMkLst>
            <pc:docMk/>
            <pc:sldMk cId="2297447622" sldId="284"/>
            <ac:spMk id="13" creationId="{AAD0DBB9-1A4B-4391-81D4-CB19F9AB918A}"/>
          </ac:spMkLst>
        </pc:spChg>
        <pc:spChg chg="add">
          <ac:chgData name="Jason Nguyen-Duran" userId="fb15e03d0cc07300" providerId="LiveId" clId="{61D9E7D9-D055-4E95-B416-61148E18ADE5}" dt="2023-12-16T20:00:52.195" v="892" actId="26606"/>
          <ac:spMkLst>
            <pc:docMk/>
            <pc:sldMk cId="2297447622" sldId="284"/>
            <ac:spMk id="15" creationId="{063BBA22-50EA-4C4D-BE05-F1CE4E63AA56}"/>
          </ac:spMkLst>
        </pc:spChg>
        <pc:graphicFrameChg chg="add">
          <ac:chgData name="Jason Nguyen-Duran" userId="fb15e03d0cc07300" providerId="LiveId" clId="{61D9E7D9-D055-4E95-B416-61148E18ADE5}" dt="2023-12-16T20:00:52.195" v="892" actId="26606"/>
          <ac:graphicFrameMkLst>
            <pc:docMk/>
            <pc:sldMk cId="2297447622" sldId="284"/>
            <ac:graphicFrameMk id="5" creationId="{4D277430-588A-9BD9-1E57-5FE33CD80D01}"/>
          </ac:graphicFrameMkLst>
        </pc:graphicFrameChg>
      </pc:sldChg>
      <pc:sldChg chg="addSp modSp new mod setBg">
        <pc:chgData name="Jason Nguyen-Duran" userId="fb15e03d0cc07300" providerId="LiveId" clId="{61D9E7D9-D055-4E95-B416-61148E18ADE5}" dt="2023-12-16T20:00:56.618" v="893" actId="26606"/>
        <pc:sldMkLst>
          <pc:docMk/>
          <pc:sldMk cId="3512121565" sldId="285"/>
        </pc:sldMkLst>
        <pc:spChg chg="mod">
          <ac:chgData name="Jason Nguyen-Duran" userId="fb15e03d0cc07300" providerId="LiveId" clId="{61D9E7D9-D055-4E95-B416-61148E18ADE5}" dt="2023-12-16T20:00:56.618" v="893" actId="26606"/>
          <ac:spMkLst>
            <pc:docMk/>
            <pc:sldMk cId="3512121565" sldId="285"/>
            <ac:spMk id="2" creationId="{2798BBAD-2B50-82CC-94DE-CCAA9FC2EAB7}"/>
          </ac:spMkLst>
        </pc:spChg>
        <pc:spChg chg="mod">
          <ac:chgData name="Jason Nguyen-Duran" userId="fb15e03d0cc07300" providerId="LiveId" clId="{61D9E7D9-D055-4E95-B416-61148E18ADE5}" dt="2023-12-16T20:00:56.618" v="893" actId="26606"/>
          <ac:spMkLst>
            <pc:docMk/>
            <pc:sldMk cId="3512121565" sldId="285"/>
            <ac:spMk id="3" creationId="{7493FCB5-5A44-BAAB-D940-B2C31F32DA7C}"/>
          </ac:spMkLst>
        </pc:spChg>
        <pc:spChg chg="add">
          <ac:chgData name="Jason Nguyen-Duran" userId="fb15e03d0cc07300" providerId="LiveId" clId="{61D9E7D9-D055-4E95-B416-61148E18ADE5}" dt="2023-12-16T20:00:56.618" v="893" actId="26606"/>
          <ac:spMkLst>
            <pc:docMk/>
            <pc:sldMk cId="3512121565" sldId="285"/>
            <ac:spMk id="9" creationId="{04812C46-200A-4DEB-A05E-3ED6C68C2387}"/>
          </ac:spMkLst>
        </pc:spChg>
        <pc:spChg chg="add">
          <ac:chgData name="Jason Nguyen-Duran" userId="fb15e03d0cc07300" providerId="LiveId" clId="{61D9E7D9-D055-4E95-B416-61148E18ADE5}" dt="2023-12-16T20:00:56.618" v="893" actId="26606"/>
          <ac:spMkLst>
            <pc:docMk/>
            <pc:sldMk cId="3512121565" sldId="285"/>
            <ac:spMk id="11" creationId="{D1EA859B-E555-4109-94F3-6700E046E008}"/>
          </ac:spMkLst>
        </pc:spChg>
        <pc:picChg chg="add">
          <ac:chgData name="Jason Nguyen-Duran" userId="fb15e03d0cc07300" providerId="LiveId" clId="{61D9E7D9-D055-4E95-B416-61148E18ADE5}" dt="2023-12-16T20:00:56.618" v="893" actId="26606"/>
          <ac:picMkLst>
            <pc:docMk/>
            <pc:sldMk cId="3512121565" sldId="285"/>
            <ac:picMk id="5" creationId="{7C2421DD-A517-9E0B-B445-56C9EC3CEB4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34.sv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85AD76-5093-4E5E-8060-0ED218D3020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8D903B-4169-40DD-AA21-F81EC5474844}">
      <dgm:prSet/>
      <dgm:spPr/>
      <dgm:t>
        <a:bodyPr/>
        <a:lstStyle/>
        <a:p>
          <a:r>
            <a:rPr lang="en-US"/>
            <a:t>P</a:t>
          </a:r>
          <a:r>
            <a:rPr lang="en-US" b="0" i="0"/>
            <a:t>hysics concepts including the fundamental laws of mechanics. </a:t>
          </a:r>
          <a:endParaRPr lang="en-US"/>
        </a:p>
      </dgm:t>
    </dgm:pt>
    <dgm:pt modelId="{60ED7F22-B504-4970-8E7E-D505A7B356B4}" type="parTrans" cxnId="{F8BD130D-0F3C-4543-BF1E-C9250A2F13B8}">
      <dgm:prSet/>
      <dgm:spPr/>
      <dgm:t>
        <a:bodyPr/>
        <a:lstStyle/>
        <a:p>
          <a:endParaRPr lang="en-US"/>
        </a:p>
      </dgm:t>
    </dgm:pt>
    <dgm:pt modelId="{0DACD000-3D8B-4F83-B730-4DB14E6C53BB}" type="sibTrans" cxnId="{F8BD130D-0F3C-4543-BF1E-C9250A2F13B8}">
      <dgm:prSet/>
      <dgm:spPr/>
      <dgm:t>
        <a:bodyPr/>
        <a:lstStyle/>
        <a:p>
          <a:endParaRPr lang="en-US"/>
        </a:p>
      </dgm:t>
    </dgm:pt>
    <dgm:pt modelId="{3C99D1A9-5968-4D6B-8A76-24DBB5680928}">
      <dgm:prSet/>
      <dgm:spPr/>
      <dgm:t>
        <a:bodyPr/>
        <a:lstStyle/>
        <a:p>
          <a:r>
            <a:rPr lang="en-US" b="0" i="0"/>
            <a:t>Topics include force and motion, energy and energy conversion, magnetism, and light. </a:t>
          </a:r>
          <a:endParaRPr lang="en-US"/>
        </a:p>
      </dgm:t>
    </dgm:pt>
    <dgm:pt modelId="{1DBA88EE-0CD1-49F9-A6AE-763FDC35AFF6}" type="parTrans" cxnId="{5AF99C8A-0378-4909-A61B-6E2530852F25}">
      <dgm:prSet/>
      <dgm:spPr/>
      <dgm:t>
        <a:bodyPr/>
        <a:lstStyle/>
        <a:p>
          <a:endParaRPr lang="en-US"/>
        </a:p>
      </dgm:t>
    </dgm:pt>
    <dgm:pt modelId="{DBF7755A-8E76-4917-BF40-554250B17E29}" type="sibTrans" cxnId="{5AF99C8A-0378-4909-A61B-6E2530852F25}">
      <dgm:prSet/>
      <dgm:spPr/>
      <dgm:t>
        <a:bodyPr/>
        <a:lstStyle/>
        <a:p>
          <a:endParaRPr lang="en-US"/>
        </a:p>
      </dgm:t>
    </dgm:pt>
    <dgm:pt modelId="{52095DF4-FFDD-40A0-93F8-B4EC355D6117}">
      <dgm:prSet/>
      <dgm:spPr/>
      <dgm:t>
        <a:bodyPr/>
        <a:lstStyle/>
        <a:p>
          <a:r>
            <a:rPr lang="en-US" b="0" i="0"/>
            <a:t>Exploration of physics concepts is accomplished through practical application utilizing multiple components such as breadboards, Mega boards, ESP32 boards and so much more.</a:t>
          </a:r>
          <a:endParaRPr lang="en-US"/>
        </a:p>
      </dgm:t>
    </dgm:pt>
    <dgm:pt modelId="{E2EA0842-3153-4836-B2B4-96625EBF6568}" type="parTrans" cxnId="{2C680EFE-A437-4665-8F63-A30BFE8BDD9D}">
      <dgm:prSet/>
      <dgm:spPr/>
      <dgm:t>
        <a:bodyPr/>
        <a:lstStyle/>
        <a:p>
          <a:endParaRPr lang="en-US"/>
        </a:p>
      </dgm:t>
    </dgm:pt>
    <dgm:pt modelId="{8024FAB2-3B85-498B-ABA0-66841D2486A2}" type="sibTrans" cxnId="{2C680EFE-A437-4665-8F63-A30BFE8BDD9D}">
      <dgm:prSet/>
      <dgm:spPr/>
      <dgm:t>
        <a:bodyPr/>
        <a:lstStyle/>
        <a:p>
          <a:endParaRPr lang="en-US"/>
        </a:p>
      </dgm:t>
    </dgm:pt>
    <dgm:pt modelId="{F4443978-3079-45BE-B166-4389C75337B9}" type="pres">
      <dgm:prSet presAssocID="{D685AD76-5093-4E5E-8060-0ED218D30204}" presName="root" presStyleCnt="0">
        <dgm:presLayoutVars>
          <dgm:dir/>
          <dgm:resizeHandles val="exact"/>
        </dgm:presLayoutVars>
      </dgm:prSet>
      <dgm:spPr/>
    </dgm:pt>
    <dgm:pt modelId="{1EAEC502-513C-4B4D-8EF1-7435A8FFC08B}" type="pres">
      <dgm:prSet presAssocID="{DD8D903B-4169-40DD-AA21-F81EC5474844}" presName="compNode" presStyleCnt="0"/>
      <dgm:spPr/>
    </dgm:pt>
    <dgm:pt modelId="{7529F9B6-38EA-4405-83C9-8E83D3622260}" type="pres">
      <dgm:prSet presAssocID="{DD8D903B-4169-40DD-AA21-F81EC547484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5B923AF8-FB6F-428E-8F86-F66CD0197B68}" type="pres">
      <dgm:prSet presAssocID="{DD8D903B-4169-40DD-AA21-F81EC5474844}" presName="spaceRect" presStyleCnt="0"/>
      <dgm:spPr/>
    </dgm:pt>
    <dgm:pt modelId="{9EF75059-3C0B-42DE-BF43-CAEF1D629D06}" type="pres">
      <dgm:prSet presAssocID="{DD8D903B-4169-40DD-AA21-F81EC5474844}" presName="textRect" presStyleLbl="revTx" presStyleIdx="0" presStyleCnt="3">
        <dgm:presLayoutVars>
          <dgm:chMax val="1"/>
          <dgm:chPref val="1"/>
        </dgm:presLayoutVars>
      </dgm:prSet>
      <dgm:spPr/>
    </dgm:pt>
    <dgm:pt modelId="{2DB8AF46-2184-47C6-9C54-A50D165F81B5}" type="pres">
      <dgm:prSet presAssocID="{0DACD000-3D8B-4F83-B730-4DB14E6C53BB}" presName="sibTrans" presStyleCnt="0"/>
      <dgm:spPr/>
    </dgm:pt>
    <dgm:pt modelId="{49F4F1E7-7CA4-4C9A-8C4B-E63738ED3B58}" type="pres">
      <dgm:prSet presAssocID="{3C99D1A9-5968-4D6B-8A76-24DBB5680928}" presName="compNode" presStyleCnt="0"/>
      <dgm:spPr/>
    </dgm:pt>
    <dgm:pt modelId="{E6434EE7-3739-4EE4-A700-215901A42822}" type="pres">
      <dgm:prSet presAssocID="{3C99D1A9-5968-4D6B-8A76-24DBB56809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et"/>
        </a:ext>
      </dgm:extLst>
    </dgm:pt>
    <dgm:pt modelId="{9B5D85B9-85D6-4C82-AA88-B3D261412CF1}" type="pres">
      <dgm:prSet presAssocID="{3C99D1A9-5968-4D6B-8A76-24DBB5680928}" presName="spaceRect" presStyleCnt="0"/>
      <dgm:spPr/>
    </dgm:pt>
    <dgm:pt modelId="{C06A4680-1E8B-4A48-9719-14054AF42858}" type="pres">
      <dgm:prSet presAssocID="{3C99D1A9-5968-4D6B-8A76-24DBB5680928}" presName="textRect" presStyleLbl="revTx" presStyleIdx="1" presStyleCnt="3">
        <dgm:presLayoutVars>
          <dgm:chMax val="1"/>
          <dgm:chPref val="1"/>
        </dgm:presLayoutVars>
      </dgm:prSet>
      <dgm:spPr/>
    </dgm:pt>
    <dgm:pt modelId="{3820F95A-4101-4186-ABC4-715AB0CC10F2}" type="pres">
      <dgm:prSet presAssocID="{DBF7755A-8E76-4917-BF40-554250B17E29}" presName="sibTrans" presStyleCnt="0"/>
      <dgm:spPr/>
    </dgm:pt>
    <dgm:pt modelId="{49C47309-1FC2-481E-B701-C5E244D228B9}" type="pres">
      <dgm:prSet presAssocID="{52095DF4-FFDD-40A0-93F8-B4EC355D6117}" presName="compNode" presStyleCnt="0"/>
      <dgm:spPr/>
    </dgm:pt>
    <dgm:pt modelId="{ADA31D17-E527-4D92-9BA9-F6F3682B9C83}" type="pres">
      <dgm:prSet presAssocID="{52095DF4-FFDD-40A0-93F8-B4EC355D611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F1E3470F-37B6-4985-9E39-35B7D2FA9F50}" type="pres">
      <dgm:prSet presAssocID="{52095DF4-FFDD-40A0-93F8-B4EC355D6117}" presName="spaceRect" presStyleCnt="0"/>
      <dgm:spPr/>
    </dgm:pt>
    <dgm:pt modelId="{51D1B45C-1131-4319-9104-6457D3785771}" type="pres">
      <dgm:prSet presAssocID="{52095DF4-FFDD-40A0-93F8-B4EC355D6117}" presName="textRect" presStyleLbl="revTx" presStyleIdx="2" presStyleCnt="3">
        <dgm:presLayoutVars>
          <dgm:chMax val="1"/>
          <dgm:chPref val="1"/>
        </dgm:presLayoutVars>
      </dgm:prSet>
      <dgm:spPr/>
    </dgm:pt>
  </dgm:ptLst>
  <dgm:cxnLst>
    <dgm:cxn modelId="{F8BD130D-0F3C-4543-BF1E-C9250A2F13B8}" srcId="{D685AD76-5093-4E5E-8060-0ED218D30204}" destId="{DD8D903B-4169-40DD-AA21-F81EC5474844}" srcOrd="0" destOrd="0" parTransId="{60ED7F22-B504-4970-8E7E-D505A7B356B4}" sibTransId="{0DACD000-3D8B-4F83-B730-4DB14E6C53BB}"/>
    <dgm:cxn modelId="{B135C612-ADAB-4510-9B2D-4182661FE667}" type="presOf" srcId="{D685AD76-5093-4E5E-8060-0ED218D30204}" destId="{F4443978-3079-45BE-B166-4389C75337B9}" srcOrd="0" destOrd="0" presId="urn:microsoft.com/office/officeart/2018/2/layout/IconLabelList"/>
    <dgm:cxn modelId="{27BC3D54-9435-4BDF-B9D0-F69779D555AA}" type="presOf" srcId="{3C99D1A9-5968-4D6B-8A76-24DBB5680928}" destId="{C06A4680-1E8B-4A48-9719-14054AF42858}" srcOrd="0" destOrd="0" presId="urn:microsoft.com/office/officeart/2018/2/layout/IconLabelList"/>
    <dgm:cxn modelId="{5AF99C8A-0378-4909-A61B-6E2530852F25}" srcId="{D685AD76-5093-4E5E-8060-0ED218D30204}" destId="{3C99D1A9-5968-4D6B-8A76-24DBB5680928}" srcOrd="1" destOrd="0" parTransId="{1DBA88EE-0CD1-49F9-A6AE-763FDC35AFF6}" sibTransId="{DBF7755A-8E76-4917-BF40-554250B17E29}"/>
    <dgm:cxn modelId="{E4F0379F-BFD6-4CC0-8BB2-300A9D109210}" type="presOf" srcId="{DD8D903B-4169-40DD-AA21-F81EC5474844}" destId="{9EF75059-3C0B-42DE-BF43-CAEF1D629D06}" srcOrd="0" destOrd="0" presId="urn:microsoft.com/office/officeart/2018/2/layout/IconLabelList"/>
    <dgm:cxn modelId="{662F1FCF-F8A6-4707-9B3B-2E7DF5D3933C}" type="presOf" srcId="{52095DF4-FFDD-40A0-93F8-B4EC355D6117}" destId="{51D1B45C-1131-4319-9104-6457D3785771}" srcOrd="0" destOrd="0" presId="urn:microsoft.com/office/officeart/2018/2/layout/IconLabelList"/>
    <dgm:cxn modelId="{2C680EFE-A437-4665-8F63-A30BFE8BDD9D}" srcId="{D685AD76-5093-4E5E-8060-0ED218D30204}" destId="{52095DF4-FFDD-40A0-93F8-B4EC355D6117}" srcOrd="2" destOrd="0" parTransId="{E2EA0842-3153-4836-B2B4-96625EBF6568}" sibTransId="{8024FAB2-3B85-498B-ABA0-66841D2486A2}"/>
    <dgm:cxn modelId="{1159BC7C-7CF1-415B-A99B-135A5A09FB7C}" type="presParOf" srcId="{F4443978-3079-45BE-B166-4389C75337B9}" destId="{1EAEC502-513C-4B4D-8EF1-7435A8FFC08B}" srcOrd="0" destOrd="0" presId="urn:microsoft.com/office/officeart/2018/2/layout/IconLabelList"/>
    <dgm:cxn modelId="{A0D0F382-4EE2-4AD3-B175-09D7E70B1620}" type="presParOf" srcId="{1EAEC502-513C-4B4D-8EF1-7435A8FFC08B}" destId="{7529F9B6-38EA-4405-83C9-8E83D3622260}" srcOrd="0" destOrd="0" presId="urn:microsoft.com/office/officeart/2018/2/layout/IconLabelList"/>
    <dgm:cxn modelId="{400D3C50-D014-4601-BB92-36CC7F38D7E0}" type="presParOf" srcId="{1EAEC502-513C-4B4D-8EF1-7435A8FFC08B}" destId="{5B923AF8-FB6F-428E-8F86-F66CD0197B68}" srcOrd="1" destOrd="0" presId="urn:microsoft.com/office/officeart/2018/2/layout/IconLabelList"/>
    <dgm:cxn modelId="{ECD27852-8154-441F-8E78-9B88C0AE003D}" type="presParOf" srcId="{1EAEC502-513C-4B4D-8EF1-7435A8FFC08B}" destId="{9EF75059-3C0B-42DE-BF43-CAEF1D629D06}" srcOrd="2" destOrd="0" presId="urn:microsoft.com/office/officeart/2018/2/layout/IconLabelList"/>
    <dgm:cxn modelId="{C4080064-F956-4DC3-8B95-CFFCC37FC8EC}" type="presParOf" srcId="{F4443978-3079-45BE-B166-4389C75337B9}" destId="{2DB8AF46-2184-47C6-9C54-A50D165F81B5}" srcOrd="1" destOrd="0" presId="urn:microsoft.com/office/officeart/2018/2/layout/IconLabelList"/>
    <dgm:cxn modelId="{47954ACC-5B49-45DA-A191-654790C6DC0C}" type="presParOf" srcId="{F4443978-3079-45BE-B166-4389C75337B9}" destId="{49F4F1E7-7CA4-4C9A-8C4B-E63738ED3B58}" srcOrd="2" destOrd="0" presId="urn:microsoft.com/office/officeart/2018/2/layout/IconLabelList"/>
    <dgm:cxn modelId="{51555CC8-06D8-4BE3-9276-901C55EEC3A1}" type="presParOf" srcId="{49F4F1E7-7CA4-4C9A-8C4B-E63738ED3B58}" destId="{E6434EE7-3739-4EE4-A700-215901A42822}" srcOrd="0" destOrd="0" presId="urn:microsoft.com/office/officeart/2018/2/layout/IconLabelList"/>
    <dgm:cxn modelId="{2813392E-CF35-48AC-823B-FF7DC49DFF3A}" type="presParOf" srcId="{49F4F1E7-7CA4-4C9A-8C4B-E63738ED3B58}" destId="{9B5D85B9-85D6-4C82-AA88-B3D261412CF1}" srcOrd="1" destOrd="0" presId="urn:microsoft.com/office/officeart/2018/2/layout/IconLabelList"/>
    <dgm:cxn modelId="{773E5840-3474-46E8-9A70-C4A670E73865}" type="presParOf" srcId="{49F4F1E7-7CA4-4C9A-8C4B-E63738ED3B58}" destId="{C06A4680-1E8B-4A48-9719-14054AF42858}" srcOrd="2" destOrd="0" presId="urn:microsoft.com/office/officeart/2018/2/layout/IconLabelList"/>
    <dgm:cxn modelId="{D82A39C4-AA8D-4FD9-B85A-005F4C2EEF90}" type="presParOf" srcId="{F4443978-3079-45BE-B166-4389C75337B9}" destId="{3820F95A-4101-4186-ABC4-715AB0CC10F2}" srcOrd="3" destOrd="0" presId="urn:microsoft.com/office/officeart/2018/2/layout/IconLabelList"/>
    <dgm:cxn modelId="{6C55B7BE-8BC1-4E93-832C-B9F7BA4333CE}" type="presParOf" srcId="{F4443978-3079-45BE-B166-4389C75337B9}" destId="{49C47309-1FC2-481E-B701-C5E244D228B9}" srcOrd="4" destOrd="0" presId="urn:microsoft.com/office/officeart/2018/2/layout/IconLabelList"/>
    <dgm:cxn modelId="{3C803997-CB36-4ED6-B549-8B6672396E5D}" type="presParOf" srcId="{49C47309-1FC2-481E-B701-C5E244D228B9}" destId="{ADA31D17-E527-4D92-9BA9-F6F3682B9C83}" srcOrd="0" destOrd="0" presId="urn:microsoft.com/office/officeart/2018/2/layout/IconLabelList"/>
    <dgm:cxn modelId="{1F4CACD6-7260-4D78-AE58-8D5E00035EA4}" type="presParOf" srcId="{49C47309-1FC2-481E-B701-C5E244D228B9}" destId="{F1E3470F-37B6-4985-9E39-35B7D2FA9F50}" srcOrd="1" destOrd="0" presId="urn:microsoft.com/office/officeart/2018/2/layout/IconLabelList"/>
    <dgm:cxn modelId="{70194E02-7CCD-428D-B228-67B443920CB3}" type="presParOf" srcId="{49C47309-1FC2-481E-B701-C5E244D228B9}" destId="{51D1B45C-1131-4319-9104-6457D378577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524E47-7450-47C6-941E-8136E93335B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C6752AE-22B6-446D-932D-5A39EFD4DA9F}">
      <dgm:prSet/>
      <dgm:spPr/>
      <dgm:t>
        <a:bodyPr/>
        <a:lstStyle/>
        <a:p>
          <a:r>
            <a:rPr lang="en-US"/>
            <a:t>It is a very essential to take inventory of parts before you start any project. </a:t>
          </a:r>
        </a:p>
      </dgm:t>
    </dgm:pt>
    <dgm:pt modelId="{1362F49E-BD8F-4545-9D7C-3BB895DE804F}" type="parTrans" cxnId="{45DDEE7B-3040-4B8A-B0F6-2894BD0AE582}">
      <dgm:prSet/>
      <dgm:spPr/>
      <dgm:t>
        <a:bodyPr/>
        <a:lstStyle/>
        <a:p>
          <a:endParaRPr lang="en-US"/>
        </a:p>
      </dgm:t>
    </dgm:pt>
    <dgm:pt modelId="{8F3A1F39-CD34-465E-81D4-0BA7278168D7}" type="sibTrans" cxnId="{45DDEE7B-3040-4B8A-B0F6-2894BD0AE582}">
      <dgm:prSet/>
      <dgm:spPr/>
      <dgm:t>
        <a:bodyPr/>
        <a:lstStyle/>
        <a:p>
          <a:endParaRPr lang="en-US"/>
        </a:p>
      </dgm:t>
    </dgm:pt>
    <dgm:pt modelId="{A44774EC-200C-4F10-8AAF-1F7D3D190AFB}">
      <dgm:prSet/>
      <dgm:spPr/>
      <dgm:t>
        <a:bodyPr/>
        <a:lstStyle/>
        <a:p>
          <a:r>
            <a:rPr lang="en-US"/>
            <a:t>If you do not have something you can plan to get it if needed.</a:t>
          </a:r>
        </a:p>
      </dgm:t>
    </dgm:pt>
    <dgm:pt modelId="{7C41D0BE-89EB-4F9D-A808-42D8FDC00EEB}" type="parTrans" cxnId="{E769AED4-8A49-4F19-A868-BAC03062C10F}">
      <dgm:prSet/>
      <dgm:spPr/>
      <dgm:t>
        <a:bodyPr/>
        <a:lstStyle/>
        <a:p>
          <a:endParaRPr lang="en-US"/>
        </a:p>
      </dgm:t>
    </dgm:pt>
    <dgm:pt modelId="{F0183026-94E0-4298-8792-02BDD4E3080E}" type="sibTrans" cxnId="{E769AED4-8A49-4F19-A868-BAC03062C10F}">
      <dgm:prSet/>
      <dgm:spPr/>
      <dgm:t>
        <a:bodyPr/>
        <a:lstStyle/>
        <a:p>
          <a:endParaRPr lang="en-US"/>
        </a:p>
      </dgm:t>
    </dgm:pt>
    <dgm:pt modelId="{9F3E016D-94C7-4AF6-8824-520F4CC44CD2}">
      <dgm:prSet/>
      <dgm:spPr/>
      <dgm:t>
        <a:bodyPr/>
        <a:lstStyle/>
        <a:p>
          <a:r>
            <a:rPr lang="en-US"/>
            <a:t>Prior planning is great for starting something in the right direction. </a:t>
          </a:r>
        </a:p>
      </dgm:t>
    </dgm:pt>
    <dgm:pt modelId="{D45ACB49-2A92-40D2-A1D5-38626E5B0197}" type="parTrans" cxnId="{647F85F0-417C-4691-8C7D-DDC0895E9401}">
      <dgm:prSet/>
      <dgm:spPr/>
      <dgm:t>
        <a:bodyPr/>
        <a:lstStyle/>
        <a:p>
          <a:endParaRPr lang="en-US"/>
        </a:p>
      </dgm:t>
    </dgm:pt>
    <dgm:pt modelId="{5CF41430-1B39-4BF0-8DAD-36F21CB77A01}" type="sibTrans" cxnId="{647F85F0-417C-4691-8C7D-DDC0895E9401}">
      <dgm:prSet/>
      <dgm:spPr/>
      <dgm:t>
        <a:bodyPr/>
        <a:lstStyle/>
        <a:p>
          <a:endParaRPr lang="en-US"/>
        </a:p>
      </dgm:t>
    </dgm:pt>
    <dgm:pt modelId="{794FC327-BD6C-4038-8FD1-9566C8615EB7}" type="pres">
      <dgm:prSet presAssocID="{FB524E47-7450-47C6-941E-8136E93335B3}" presName="root" presStyleCnt="0">
        <dgm:presLayoutVars>
          <dgm:dir/>
          <dgm:resizeHandles val="exact"/>
        </dgm:presLayoutVars>
      </dgm:prSet>
      <dgm:spPr/>
    </dgm:pt>
    <dgm:pt modelId="{FA425739-7B8D-4D0E-BDF2-F38E0A482337}" type="pres">
      <dgm:prSet presAssocID="{EC6752AE-22B6-446D-932D-5A39EFD4DA9F}" presName="compNode" presStyleCnt="0"/>
      <dgm:spPr/>
    </dgm:pt>
    <dgm:pt modelId="{1B4C451F-DDEB-4A00-8F03-CEE9258350BE}" type="pres">
      <dgm:prSet presAssocID="{EC6752AE-22B6-446D-932D-5A39EFD4DA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x trolley"/>
        </a:ext>
      </dgm:extLst>
    </dgm:pt>
    <dgm:pt modelId="{0E061CFB-0E06-4AB1-9EFF-F635490A002F}" type="pres">
      <dgm:prSet presAssocID="{EC6752AE-22B6-446D-932D-5A39EFD4DA9F}" presName="spaceRect" presStyleCnt="0"/>
      <dgm:spPr/>
    </dgm:pt>
    <dgm:pt modelId="{6ED43C4F-A223-46DE-8431-4A37652034D4}" type="pres">
      <dgm:prSet presAssocID="{EC6752AE-22B6-446D-932D-5A39EFD4DA9F}" presName="textRect" presStyleLbl="revTx" presStyleIdx="0" presStyleCnt="3">
        <dgm:presLayoutVars>
          <dgm:chMax val="1"/>
          <dgm:chPref val="1"/>
        </dgm:presLayoutVars>
      </dgm:prSet>
      <dgm:spPr/>
    </dgm:pt>
    <dgm:pt modelId="{B28DBF33-D96E-4792-9085-614C3C300771}" type="pres">
      <dgm:prSet presAssocID="{8F3A1F39-CD34-465E-81D4-0BA7278168D7}" presName="sibTrans" presStyleCnt="0"/>
      <dgm:spPr/>
    </dgm:pt>
    <dgm:pt modelId="{5C4ADF5C-E013-478F-9E49-EF7BA1536E37}" type="pres">
      <dgm:prSet presAssocID="{A44774EC-200C-4F10-8AAF-1F7D3D190AFB}" presName="compNode" presStyleCnt="0"/>
      <dgm:spPr/>
    </dgm:pt>
    <dgm:pt modelId="{4B4DE004-5F2B-49EA-8B2C-1DE117D93FDB}" type="pres">
      <dgm:prSet presAssocID="{A44774EC-200C-4F10-8AAF-1F7D3D190A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E3B7EB9-540A-4037-B402-15D1E28ABAB1}" type="pres">
      <dgm:prSet presAssocID="{A44774EC-200C-4F10-8AAF-1F7D3D190AFB}" presName="spaceRect" presStyleCnt="0"/>
      <dgm:spPr/>
    </dgm:pt>
    <dgm:pt modelId="{A6735ED3-B937-4A4C-9BD4-F68DAD3C3B56}" type="pres">
      <dgm:prSet presAssocID="{A44774EC-200C-4F10-8AAF-1F7D3D190AFB}" presName="textRect" presStyleLbl="revTx" presStyleIdx="1" presStyleCnt="3">
        <dgm:presLayoutVars>
          <dgm:chMax val="1"/>
          <dgm:chPref val="1"/>
        </dgm:presLayoutVars>
      </dgm:prSet>
      <dgm:spPr/>
    </dgm:pt>
    <dgm:pt modelId="{6E358720-F296-4134-9C41-64B858FE7842}" type="pres">
      <dgm:prSet presAssocID="{F0183026-94E0-4298-8792-02BDD4E3080E}" presName="sibTrans" presStyleCnt="0"/>
      <dgm:spPr/>
    </dgm:pt>
    <dgm:pt modelId="{C3DCF9B2-66EE-4703-AA78-1C99316D1058}" type="pres">
      <dgm:prSet presAssocID="{9F3E016D-94C7-4AF6-8824-520F4CC44CD2}" presName="compNode" presStyleCnt="0"/>
      <dgm:spPr/>
    </dgm:pt>
    <dgm:pt modelId="{64C91600-C8C5-49A0-9158-2D505E9472BE}" type="pres">
      <dgm:prSet presAssocID="{9F3E016D-94C7-4AF6-8824-520F4CC44C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orkflow"/>
        </a:ext>
      </dgm:extLst>
    </dgm:pt>
    <dgm:pt modelId="{A5FBB3D1-6C08-46BE-A3BE-6F31491A7E12}" type="pres">
      <dgm:prSet presAssocID="{9F3E016D-94C7-4AF6-8824-520F4CC44CD2}" presName="spaceRect" presStyleCnt="0"/>
      <dgm:spPr/>
    </dgm:pt>
    <dgm:pt modelId="{596ECFD5-8F26-49E4-A1F0-BC13CF0AFB6F}" type="pres">
      <dgm:prSet presAssocID="{9F3E016D-94C7-4AF6-8824-520F4CC44CD2}" presName="textRect" presStyleLbl="revTx" presStyleIdx="2" presStyleCnt="3">
        <dgm:presLayoutVars>
          <dgm:chMax val="1"/>
          <dgm:chPref val="1"/>
        </dgm:presLayoutVars>
      </dgm:prSet>
      <dgm:spPr/>
    </dgm:pt>
  </dgm:ptLst>
  <dgm:cxnLst>
    <dgm:cxn modelId="{87A57701-23AD-4296-AEB6-52DDC68A6B42}" type="presOf" srcId="{EC6752AE-22B6-446D-932D-5A39EFD4DA9F}" destId="{6ED43C4F-A223-46DE-8431-4A37652034D4}" srcOrd="0" destOrd="0" presId="urn:microsoft.com/office/officeart/2018/2/layout/IconLabelList"/>
    <dgm:cxn modelId="{3058C43B-3BB0-43A2-AEC9-9F6B6592F2D9}" type="presOf" srcId="{FB524E47-7450-47C6-941E-8136E93335B3}" destId="{794FC327-BD6C-4038-8FD1-9566C8615EB7}" srcOrd="0" destOrd="0" presId="urn:microsoft.com/office/officeart/2018/2/layout/IconLabelList"/>
    <dgm:cxn modelId="{45DDEE7B-3040-4B8A-B0F6-2894BD0AE582}" srcId="{FB524E47-7450-47C6-941E-8136E93335B3}" destId="{EC6752AE-22B6-446D-932D-5A39EFD4DA9F}" srcOrd="0" destOrd="0" parTransId="{1362F49E-BD8F-4545-9D7C-3BB895DE804F}" sibTransId="{8F3A1F39-CD34-465E-81D4-0BA7278168D7}"/>
    <dgm:cxn modelId="{E769AED4-8A49-4F19-A868-BAC03062C10F}" srcId="{FB524E47-7450-47C6-941E-8136E93335B3}" destId="{A44774EC-200C-4F10-8AAF-1F7D3D190AFB}" srcOrd="1" destOrd="0" parTransId="{7C41D0BE-89EB-4F9D-A808-42D8FDC00EEB}" sibTransId="{F0183026-94E0-4298-8792-02BDD4E3080E}"/>
    <dgm:cxn modelId="{647F85F0-417C-4691-8C7D-DDC0895E9401}" srcId="{FB524E47-7450-47C6-941E-8136E93335B3}" destId="{9F3E016D-94C7-4AF6-8824-520F4CC44CD2}" srcOrd="2" destOrd="0" parTransId="{D45ACB49-2A92-40D2-A1D5-38626E5B0197}" sibTransId="{5CF41430-1B39-4BF0-8DAD-36F21CB77A01}"/>
    <dgm:cxn modelId="{688B6AF7-FC48-48FF-80A8-201F211BF5C1}" type="presOf" srcId="{A44774EC-200C-4F10-8AAF-1F7D3D190AFB}" destId="{A6735ED3-B937-4A4C-9BD4-F68DAD3C3B56}" srcOrd="0" destOrd="0" presId="urn:microsoft.com/office/officeart/2018/2/layout/IconLabelList"/>
    <dgm:cxn modelId="{EA1980F9-D8E7-4B3F-A675-268A402765E0}" type="presOf" srcId="{9F3E016D-94C7-4AF6-8824-520F4CC44CD2}" destId="{596ECFD5-8F26-49E4-A1F0-BC13CF0AFB6F}" srcOrd="0" destOrd="0" presId="urn:microsoft.com/office/officeart/2018/2/layout/IconLabelList"/>
    <dgm:cxn modelId="{47939451-B096-4BD7-B137-829201659C58}" type="presParOf" srcId="{794FC327-BD6C-4038-8FD1-9566C8615EB7}" destId="{FA425739-7B8D-4D0E-BDF2-F38E0A482337}" srcOrd="0" destOrd="0" presId="urn:microsoft.com/office/officeart/2018/2/layout/IconLabelList"/>
    <dgm:cxn modelId="{D10FFD97-2314-462B-B373-5091DB4E0D01}" type="presParOf" srcId="{FA425739-7B8D-4D0E-BDF2-F38E0A482337}" destId="{1B4C451F-DDEB-4A00-8F03-CEE9258350BE}" srcOrd="0" destOrd="0" presId="urn:microsoft.com/office/officeart/2018/2/layout/IconLabelList"/>
    <dgm:cxn modelId="{60677C7B-4AD7-4ECA-A163-756DA99A4740}" type="presParOf" srcId="{FA425739-7B8D-4D0E-BDF2-F38E0A482337}" destId="{0E061CFB-0E06-4AB1-9EFF-F635490A002F}" srcOrd="1" destOrd="0" presId="urn:microsoft.com/office/officeart/2018/2/layout/IconLabelList"/>
    <dgm:cxn modelId="{74C7C95F-095D-4556-8244-4A6A96DA5741}" type="presParOf" srcId="{FA425739-7B8D-4D0E-BDF2-F38E0A482337}" destId="{6ED43C4F-A223-46DE-8431-4A37652034D4}" srcOrd="2" destOrd="0" presId="urn:microsoft.com/office/officeart/2018/2/layout/IconLabelList"/>
    <dgm:cxn modelId="{822158D6-E668-4F61-A905-92BBAB05A08A}" type="presParOf" srcId="{794FC327-BD6C-4038-8FD1-9566C8615EB7}" destId="{B28DBF33-D96E-4792-9085-614C3C300771}" srcOrd="1" destOrd="0" presId="urn:microsoft.com/office/officeart/2018/2/layout/IconLabelList"/>
    <dgm:cxn modelId="{0BB0CC3F-8CFF-4C83-9F29-CC5B5CADF596}" type="presParOf" srcId="{794FC327-BD6C-4038-8FD1-9566C8615EB7}" destId="{5C4ADF5C-E013-478F-9E49-EF7BA1536E37}" srcOrd="2" destOrd="0" presId="urn:microsoft.com/office/officeart/2018/2/layout/IconLabelList"/>
    <dgm:cxn modelId="{724DF418-96DB-4D98-B515-6D53D0D2E917}" type="presParOf" srcId="{5C4ADF5C-E013-478F-9E49-EF7BA1536E37}" destId="{4B4DE004-5F2B-49EA-8B2C-1DE117D93FDB}" srcOrd="0" destOrd="0" presId="urn:microsoft.com/office/officeart/2018/2/layout/IconLabelList"/>
    <dgm:cxn modelId="{0B2ABC4E-270D-4FCA-A20B-CF01956B9806}" type="presParOf" srcId="{5C4ADF5C-E013-478F-9E49-EF7BA1536E37}" destId="{CE3B7EB9-540A-4037-B402-15D1E28ABAB1}" srcOrd="1" destOrd="0" presId="urn:microsoft.com/office/officeart/2018/2/layout/IconLabelList"/>
    <dgm:cxn modelId="{9496A091-90A4-4153-B700-0CAD21D2F3A8}" type="presParOf" srcId="{5C4ADF5C-E013-478F-9E49-EF7BA1536E37}" destId="{A6735ED3-B937-4A4C-9BD4-F68DAD3C3B56}" srcOrd="2" destOrd="0" presId="urn:microsoft.com/office/officeart/2018/2/layout/IconLabelList"/>
    <dgm:cxn modelId="{BB75B598-0F2F-4D58-8FB9-76120205571A}" type="presParOf" srcId="{794FC327-BD6C-4038-8FD1-9566C8615EB7}" destId="{6E358720-F296-4134-9C41-64B858FE7842}" srcOrd="3" destOrd="0" presId="urn:microsoft.com/office/officeart/2018/2/layout/IconLabelList"/>
    <dgm:cxn modelId="{5AA0C3BD-F962-41A2-BE73-AAD7F7C9A96A}" type="presParOf" srcId="{794FC327-BD6C-4038-8FD1-9566C8615EB7}" destId="{C3DCF9B2-66EE-4703-AA78-1C99316D1058}" srcOrd="4" destOrd="0" presId="urn:microsoft.com/office/officeart/2018/2/layout/IconLabelList"/>
    <dgm:cxn modelId="{94E39E99-9DD7-4C55-86C9-33C8CFD52F37}" type="presParOf" srcId="{C3DCF9B2-66EE-4703-AA78-1C99316D1058}" destId="{64C91600-C8C5-49A0-9158-2D505E9472BE}" srcOrd="0" destOrd="0" presId="urn:microsoft.com/office/officeart/2018/2/layout/IconLabelList"/>
    <dgm:cxn modelId="{A4FB11AA-3B60-4430-903D-CC6DA339B554}" type="presParOf" srcId="{C3DCF9B2-66EE-4703-AA78-1C99316D1058}" destId="{A5FBB3D1-6C08-46BE-A3BE-6F31491A7E12}" srcOrd="1" destOrd="0" presId="urn:microsoft.com/office/officeart/2018/2/layout/IconLabelList"/>
    <dgm:cxn modelId="{27EC522E-468A-4E80-8B00-57D366B6F997}" type="presParOf" srcId="{C3DCF9B2-66EE-4703-AA78-1C99316D1058}" destId="{596ECFD5-8F26-49E4-A1F0-BC13CF0AFB6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F2B72-31B5-4E69-BD22-645F6B4229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29FC7C-3118-4D68-924A-D10622D28EC2}">
      <dgm:prSet/>
      <dgm:spPr/>
      <dgm:t>
        <a:bodyPr/>
        <a:lstStyle/>
        <a:p>
          <a:r>
            <a:rPr lang="en-US"/>
            <a:t>Discuss the results and comment on the source of errors. </a:t>
          </a:r>
        </a:p>
      </dgm:t>
    </dgm:pt>
    <dgm:pt modelId="{D853382E-EAFA-471C-A4B1-FFBB72D7AEF3}" type="parTrans" cxnId="{2C30851E-5FFF-4975-8D02-679E488C2CE5}">
      <dgm:prSet/>
      <dgm:spPr/>
      <dgm:t>
        <a:bodyPr/>
        <a:lstStyle/>
        <a:p>
          <a:endParaRPr lang="en-US"/>
        </a:p>
      </dgm:t>
    </dgm:pt>
    <dgm:pt modelId="{DF6C8244-14B6-4701-8094-0A1B5FC0B6FC}" type="sibTrans" cxnId="{2C30851E-5FFF-4975-8D02-679E488C2CE5}">
      <dgm:prSet/>
      <dgm:spPr/>
      <dgm:t>
        <a:bodyPr/>
        <a:lstStyle/>
        <a:p>
          <a:endParaRPr lang="en-US"/>
        </a:p>
      </dgm:t>
    </dgm:pt>
    <dgm:pt modelId="{ED9CB548-2E7E-42F5-92C3-185DE347450C}">
      <dgm:prSet/>
      <dgm:spPr/>
      <dgm:t>
        <a:bodyPr/>
        <a:lstStyle/>
        <a:p>
          <a:r>
            <a:rPr lang="en-US"/>
            <a:t>Answer: After seeing the results, and looking at all the things I could have done differently, I feel like the results might have come out differently. Each time I moved my “object” it slid my ruler which could have affected my end results. That among a few small changes could give more accurate readings.</a:t>
          </a:r>
        </a:p>
      </dgm:t>
    </dgm:pt>
    <dgm:pt modelId="{D529B854-6E21-493F-BC8F-53E67AEF55E9}" type="parTrans" cxnId="{7B8900E3-2198-45C9-BECB-0A62FD195EB2}">
      <dgm:prSet/>
      <dgm:spPr/>
      <dgm:t>
        <a:bodyPr/>
        <a:lstStyle/>
        <a:p>
          <a:endParaRPr lang="en-US"/>
        </a:p>
      </dgm:t>
    </dgm:pt>
    <dgm:pt modelId="{B835CD6E-A6F8-4973-AFBD-32855CADDC2A}" type="sibTrans" cxnId="{7B8900E3-2198-45C9-BECB-0A62FD195EB2}">
      <dgm:prSet/>
      <dgm:spPr/>
      <dgm:t>
        <a:bodyPr/>
        <a:lstStyle/>
        <a:p>
          <a:endParaRPr lang="en-US"/>
        </a:p>
      </dgm:t>
    </dgm:pt>
    <dgm:pt modelId="{2E07A4EC-E59C-42A1-B7BA-BF9E9D84EE31}">
      <dgm:prSet/>
      <dgm:spPr/>
      <dgm:t>
        <a:bodyPr/>
        <a:lstStyle/>
        <a:p>
          <a:r>
            <a:rPr lang="en-US"/>
            <a:t>What is the dependence of temperature, humidity, and atmospheric pressure on the speed of sound? How does it affect the results?</a:t>
          </a:r>
        </a:p>
      </dgm:t>
    </dgm:pt>
    <dgm:pt modelId="{2EC6F057-711C-418F-8AA7-0994ADED2C40}" type="parTrans" cxnId="{BF9163D6-972A-4A92-92BA-C0917970144A}">
      <dgm:prSet/>
      <dgm:spPr/>
      <dgm:t>
        <a:bodyPr/>
        <a:lstStyle/>
        <a:p>
          <a:endParaRPr lang="en-US"/>
        </a:p>
      </dgm:t>
    </dgm:pt>
    <dgm:pt modelId="{85770AA5-83EF-4332-8530-2D6DCE63BDB1}" type="sibTrans" cxnId="{BF9163D6-972A-4A92-92BA-C0917970144A}">
      <dgm:prSet/>
      <dgm:spPr/>
      <dgm:t>
        <a:bodyPr/>
        <a:lstStyle/>
        <a:p>
          <a:endParaRPr lang="en-US"/>
        </a:p>
      </dgm:t>
    </dgm:pt>
    <dgm:pt modelId="{69C472E1-8267-4456-B14F-F8EF59A65CE0}">
      <dgm:prSet/>
      <dgm:spPr/>
      <dgm:t>
        <a:bodyPr/>
        <a:lstStyle/>
        <a:p>
          <a:r>
            <a:rPr lang="en-US"/>
            <a:t>Answer: Temperature, humidity, and pressure all effect sound because it affects the density of the air. Sound passes through hot air faster than it passes through cold</a:t>
          </a:r>
        </a:p>
      </dgm:t>
    </dgm:pt>
    <dgm:pt modelId="{F86F7FE1-7993-49D7-9ABA-B3C90D33FDE2}" type="parTrans" cxnId="{B99201E4-C4D2-40CC-ADF3-FB60DA5630F5}">
      <dgm:prSet/>
      <dgm:spPr/>
      <dgm:t>
        <a:bodyPr/>
        <a:lstStyle/>
        <a:p>
          <a:endParaRPr lang="en-US"/>
        </a:p>
      </dgm:t>
    </dgm:pt>
    <dgm:pt modelId="{239A5A04-36AD-4AFE-A991-8AC6444D79D7}" type="sibTrans" cxnId="{B99201E4-C4D2-40CC-ADF3-FB60DA5630F5}">
      <dgm:prSet/>
      <dgm:spPr/>
      <dgm:t>
        <a:bodyPr/>
        <a:lstStyle/>
        <a:p>
          <a:endParaRPr lang="en-US"/>
        </a:p>
      </dgm:t>
    </dgm:pt>
    <dgm:pt modelId="{504EFD9B-A30E-41ED-A2B8-C78FE6E41F79}" type="pres">
      <dgm:prSet presAssocID="{81EF2B72-31B5-4E69-BD22-645F6B422907}" presName="root" presStyleCnt="0">
        <dgm:presLayoutVars>
          <dgm:dir/>
          <dgm:resizeHandles val="exact"/>
        </dgm:presLayoutVars>
      </dgm:prSet>
      <dgm:spPr/>
    </dgm:pt>
    <dgm:pt modelId="{0087A623-EADC-4906-9839-A1071B56F044}" type="pres">
      <dgm:prSet presAssocID="{0929FC7C-3118-4D68-924A-D10622D28EC2}" presName="compNode" presStyleCnt="0"/>
      <dgm:spPr/>
    </dgm:pt>
    <dgm:pt modelId="{6C769C6B-B554-4B84-B3FF-97CA6E082143}" type="pres">
      <dgm:prSet presAssocID="{0929FC7C-3118-4D68-924A-D10622D28EC2}" presName="bgRect" presStyleLbl="bgShp" presStyleIdx="0" presStyleCnt="2"/>
      <dgm:spPr/>
    </dgm:pt>
    <dgm:pt modelId="{E51722C2-73E6-4D2F-AC7B-2F82D1E91E2E}" type="pres">
      <dgm:prSet presAssocID="{0929FC7C-3118-4D68-924A-D10622D28EC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B06014B7-8835-40B1-A2C9-C84807B3B47D}" type="pres">
      <dgm:prSet presAssocID="{0929FC7C-3118-4D68-924A-D10622D28EC2}" presName="spaceRect" presStyleCnt="0"/>
      <dgm:spPr/>
    </dgm:pt>
    <dgm:pt modelId="{D3A4F81C-45CC-482A-9F9D-4A3D294B9CD6}" type="pres">
      <dgm:prSet presAssocID="{0929FC7C-3118-4D68-924A-D10622D28EC2}" presName="parTx" presStyleLbl="revTx" presStyleIdx="0" presStyleCnt="4">
        <dgm:presLayoutVars>
          <dgm:chMax val="0"/>
          <dgm:chPref val="0"/>
        </dgm:presLayoutVars>
      </dgm:prSet>
      <dgm:spPr/>
    </dgm:pt>
    <dgm:pt modelId="{127A0E7D-525A-4822-890D-AA84AB05679C}" type="pres">
      <dgm:prSet presAssocID="{0929FC7C-3118-4D68-924A-D10622D28EC2}" presName="desTx" presStyleLbl="revTx" presStyleIdx="1" presStyleCnt="4">
        <dgm:presLayoutVars/>
      </dgm:prSet>
      <dgm:spPr/>
    </dgm:pt>
    <dgm:pt modelId="{A28F6E46-99E4-4F1E-90DE-556695B89AD8}" type="pres">
      <dgm:prSet presAssocID="{DF6C8244-14B6-4701-8094-0A1B5FC0B6FC}" presName="sibTrans" presStyleCnt="0"/>
      <dgm:spPr/>
    </dgm:pt>
    <dgm:pt modelId="{3FE8684D-6B68-4317-8F59-BDB4BD76FF34}" type="pres">
      <dgm:prSet presAssocID="{2E07A4EC-E59C-42A1-B7BA-BF9E9D84EE31}" presName="compNode" presStyleCnt="0"/>
      <dgm:spPr/>
    </dgm:pt>
    <dgm:pt modelId="{C324025E-3594-4A5D-AB8A-E6D50AD6F160}" type="pres">
      <dgm:prSet presAssocID="{2E07A4EC-E59C-42A1-B7BA-BF9E9D84EE31}" presName="bgRect" presStyleLbl="bgShp" presStyleIdx="1" presStyleCnt="2"/>
      <dgm:spPr/>
    </dgm:pt>
    <dgm:pt modelId="{BDF893A9-74ED-43D5-B4F8-5791FE0C5892}" type="pres">
      <dgm:prSet presAssocID="{2E07A4EC-E59C-42A1-B7BA-BF9E9D84EE3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EA900D25-5C51-4986-8C09-8F9CADAD40A9}" type="pres">
      <dgm:prSet presAssocID="{2E07A4EC-E59C-42A1-B7BA-BF9E9D84EE31}" presName="spaceRect" presStyleCnt="0"/>
      <dgm:spPr/>
    </dgm:pt>
    <dgm:pt modelId="{4E03B668-98D3-491A-9950-B8019EF2D0A6}" type="pres">
      <dgm:prSet presAssocID="{2E07A4EC-E59C-42A1-B7BA-BF9E9D84EE31}" presName="parTx" presStyleLbl="revTx" presStyleIdx="2" presStyleCnt="4">
        <dgm:presLayoutVars>
          <dgm:chMax val="0"/>
          <dgm:chPref val="0"/>
        </dgm:presLayoutVars>
      </dgm:prSet>
      <dgm:spPr/>
    </dgm:pt>
    <dgm:pt modelId="{5495DCE5-8071-4FA5-986A-44659C057861}" type="pres">
      <dgm:prSet presAssocID="{2E07A4EC-E59C-42A1-B7BA-BF9E9D84EE31}" presName="desTx" presStyleLbl="revTx" presStyleIdx="3" presStyleCnt="4">
        <dgm:presLayoutVars/>
      </dgm:prSet>
      <dgm:spPr/>
    </dgm:pt>
  </dgm:ptLst>
  <dgm:cxnLst>
    <dgm:cxn modelId="{2C30851E-5FFF-4975-8D02-679E488C2CE5}" srcId="{81EF2B72-31B5-4E69-BD22-645F6B422907}" destId="{0929FC7C-3118-4D68-924A-D10622D28EC2}" srcOrd="0" destOrd="0" parTransId="{D853382E-EAFA-471C-A4B1-FFBB72D7AEF3}" sibTransId="{DF6C8244-14B6-4701-8094-0A1B5FC0B6FC}"/>
    <dgm:cxn modelId="{DA53BA26-C92E-4CB2-A5AB-E4B945E0E562}" type="presOf" srcId="{ED9CB548-2E7E-42F5-92C3-185DE347450C}" destId="{127A0E7D-525A-4822-890D-AA84AB05679C}" srcOrd="0" destOrd="0" presId="urn:microsoft.com/office/officeart/2018/2/layout/IconVerticalSolidList"/>
    <dgm:cxn modelId="{D3A8593E-F078-4A3C-9BC4-35D76D2A21B6}" type="presOf" srcId="{0929FC7C-3118-4D68-924A-D10622D28EC2}" destId="{D3A4F81C-45CC-482A-9F9D-4A3D294B9CD6}" srcOrd="0" destOrd="0" presId="urn:microsoft.com/office/officeart/2018/2/layout/IconVerticalSolidList"/>
    <dgm:cxn modelId="{BF9163D6-972A-4A92-92BA-C0917970144A}" srcId="{81EF2B72-31B5-4E69-BD22-645F6B422907}" destId="{2E07A4EC-E59C-42A1-B7BA-BF9E9D84EE31}" srcOrd="1" destOrd="0" parTransId="{2EC6F057-711C-418F-8AA7-0994ADED2C40}" sibTransId="{85770AA5-83EF-4332-8530-2D6DCE63BDB1}"/>
    <dgm:cxn modelId="{5836C3DB-3433-4065-ABD6-824F27295454}" type="presOf" srcId="{81EF2B72-31B5-4E69-BD22-645F6B422907}" destId="{504EFD9B-A30E-41ED-A2B8-C78FE6E41F79}" srcOrd="0" destOrd="0" presId="urn:microsoft.com/office/officeart/2018/2/layout/IconVerticalSolidList"/>
    <dgm:cxn modelId="{7B8900E3-2198-45C9-BECB-0A62FD195EB2}" srcId="{0929FC7C-3118-4D68-924A-D10622D28EC2}" destId="{ED9CB548-2E7E-42F5-92C3-185DE347450C}" srcOrd="0" destOrd="0" parTransId="{D529B854-6E21-493F-BC8F-53E67AEF55E9}" sibTransId="{B835CD6E-A6F8-4973-AFBD-32855CADDC2A}"/>
    <dgm:cxn modelId="{B99201E4-C4D2-40CC-ADF3-FB60DA5630F5}" srcId="{2E07A4EC-E59C-42A1-B7BA-BF9E9D84EE31}" destId="{69C472E1-8267-4456-B14F-F8EF59A65CE0}" srcOrd="0" destOrd="0" parTransId="{F86F7FE1-7993-49D7-9ABA-B3C90D33FDE2}" sibTransId="{239A5A04-36AD-4AFE-A991-8AC6444D79D7}"/>
    <dgm:cxn modelId="{24584CEF-82CF-4B2A-91C4-268E8978FF27}" type="presOf" srcId="{69C472E1-8267-4456-B14F-F8EF59A65CE0}" destId="{5495DCE5-8071-4FA5-986A-44659C057861}" srcOrd="0" destOrd="0" presId="urn:microsoft.com/office/officeart/2018/2/layout/IconVerticalSolidList"/>
    <dgm:cxn modelId="{6898E4F0-6E5C-4D3B-B2C1-576A12FAE29E}" type="presOf" srcId="{2E07A4EC-E59C-42A1-B7BA-BF9E9D84EE31}" destId="{4E03B668-98D3-491A-9950-B8019EF2D0A6}" srcOrd="0" destOrd="0" presId="urn:microsoft.com/office/officeart/2018/2/layout/IconVerticalSolidList"/>
    <dgm:cxn modelId="{EB14AED7-9C97-4D37-B611-F14F06D5A0D4}" type="presParOf" srcId="{504EFD9B-A30E-41ED-A2B8-C78FE6E41F79}" destId="{0087A623-EADC-4906-9839-A1071B56F044}" srcOrd="0" destOrd="0" presId="urn:microsoft.com/office/officeart/2018/2/layout/IconVerticalSolidList"/>
    <dgm:cxn modelId="{748839F9-6D60-473E-AAE7-0BD526D14165}" type="presParOf" srcId="{0087A623-EADC-4906-9839-A1071B56F044}" destId="{6C769C6B-B554-4B84-B3FF-97CA6E082143}" srcOrd="0" destOrd="0" presId="urn:microsoft.com/office/officeart/2018/2/layout/IconVerticalSolidList"/>
    <dgm:cxn modelId="{CC19FDCC-AFEE-4166-92BF-9A290A58BEE7}" type="presParOf" srcId="{0087A623-EADC-4906-9839-A1071B56F044}" destId="{E51722C2-73E6-4D2F-AC7B-2F82D1E91E2E}" srcOrd="1" destOrd="0" presId="urn:microsoft.com/office/officeart/2018/2/layout/IconVerticalSolidList"/>
    <dgm:cxn modelId="{29099CF4-A6C2-4BDC-92CB-E0F47DA6EFD3}" type="presParOf" srcId="{0087A623-EADC-4906-9839-A1071B56F044}" destId="{B06014B7-8835-40B1-A2C9-C84807B3B47D}" srcOrd="2" destOrd="0" presId="urn:microsoft.com/office/officeart/2018/2/layout/IconVerticalSolidList"/>
    <dgm:cxn modelId="{050CCE2A-0C71-4B35-8100-0139CDB0FC5C}" type="presParOf" srcId="{0087A623-EADC-4906-9839-A1071B56F044}" destId="{D3A4F81C-45CC-482A-9F9D-4A3D294B9CD6}" srcOrd="3" destOrd="0" presId="urn:microsoft.com/office/officeart/2018/2/layout/IconVerticalSolidList"/>
    <dgm:cxn modelId="{218D1E28-8357-4F85-B438-EAE47CCB6C9B}" type="presParOf" srcId="{0087A623-EADC-4906-9839-A1071B56F044}" destId="{127A0E7D-525A-4822-890D-AA84AB05679C}" srcOrd="4" destOrd="0" presId="urn:microsoft.com/office/officeart/2018/2/layout/IconVerticalSolidList"/>
    <dgm:cxn modelId="{CF84AE4F-174F-4AEA-A791-C85104AFCC23}" type="presParOf" srcId="{504EFD9B-A30E-41ED-A2B8-C78FE6E41F79}" destId="{A28F6E46-99E4-4F1E-90DE-556695B89AD8}" srcOrd="1" destOrd="0" presId="urn:microsoft.com/office/officeart/2018/2/layout/IconVerticalSolidList"/>
    <dgm:cxn modelId="{05D9E7EE-AEE9-40B7-8B6B-7D9BC4BC663A}" type="presParOf" srcId="{504EFD9B-A30E-41ED-A2B8-C78FE6E41F79}" destId="{3FE8684D-6B68-4317-8F59-BDB4BD76FF34}" srcOrd="2" destOrd="0" presId="urn:microsoft.com/office/officeart/2018/2/layout/IconVerticalSolidList"/>
    <dgm:cxn modelId="{12F3DFA6-034B-43C9-A0A5-9C44E96355CF}" type="presParOf" srcId="{3FE8684D-6B68-4317-8F59-BDB4BD76FF34}" destId="{C324025E-3594-4A5D-AB8A-E6D50AD6F160}" srcOrd="0" destOrd="0" presId="urn:microsoft.com/office/officeart/2018/2/layout/IconVerticalSolidList"/>
    <dgm:cxn modelId="{BC416C0C-3465-44D7-ACE2-ECAA5CF64FDA}" type="presParOf" srcId="{3FE8684D-6B68-4317-8F59-BDB4BD76FF34}" destId="{BDF893A9-74ED-43D5-B4F8-5791FE0C5892}" srcOrd="1" destOrd="0" presId="urn:microsoft.com/office/officeart/2018/2/layout/IconVerticalSolidList"/>
    <dgm:cxn modelId="{2B8DF997-59D6-4C08-9EFB-1C5524E3C773}" type="presParOf" srcId="{3FE8684D-6B68-4317-8F59-BDB4BD76FF34}" destId="{EA900D25-5C51-4986-8C09-8F9CADAD40A9}" srcOrd="2" destOrd="0" presId="urn:microsoft.com/office/officeart/2018/2/layout/IconVerticalSolidList"/>
    <dgm:cxn modelId="{0B7ABC4B-6565-485C-9F03-010B7582143E}" type="presParOf" srcId="{3FE8684D-6B68-4317-8F59-BDB4BD76FF34}" destId="{4E03B668-98D3-491A-9950-B8019EF2D0A6}" srcOrd="3" destOrd="0" presId="urn:microsoft.com/office/officeart/2018/2/layout/IconVerticalSolidList"/>
    <dgm:cxn modelId="{53433D53-45BD-423B-843B-394632EB4AB7}" type="presParOf" srcId="{3FE8684D-6B68-4317-8F59-BDB4BD76FF34}" destId="{5495DCE5-8071-4FA5-986A-44659C05786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0DFC77-C8CE-4492-9397-62901D7B300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D898D6E-8884-4320-8E09-E0BDC92464B3}">
      <dgm:prSet/>
      <dgm:spPr/>
      <dgm:t>
        <a:bodyPr/>
        <a:lstStyle/>
        <a:p>
          <a:r>
            <a:rPr lang="en-US"/>
            <a:t>Discuss the results and comment on the sources of error. </a:t>
          </a:r>
        </a:p>
      </dgm:t>
    </dgm:pt>
    <dgm:pt modelId="{FC5F9084-7A08-405F-829E-E788EF009A36}" type="parTrans" cxnId="{4D44C831-54D7-46C2-83F4-CD31F3A64298}">
      <dgm:prSet/>
      <dgm:spPr/>
      <dgm:t>
        <a:bodyPr/>
        <a:lstStyle/>
        <a:p>
          <a:endParaRPr lang="en-US"/>
        </a:p>
      </dgm:t>
    </dgm:pt>
    <dgm:pt modelId="{6EAFB919-8D66-47B4-AD43-F82389E1A4EC}" type="sibTrans" cxnId="{4D44C831-54D7-46C2-83F4-CD31F3A64298}">
      <dgm:prSet/>
      <dgm:spPr/>
      <dgm:t>
        <a:bodyPr/>
        <a:lstStyle/>
        <a:p>
          <a:endParaRPr lang="en-US"/>
        </a:p>
      </dgm:t>
    </dgm:pt>
    <dgm:pt modelId="{BF5A8C7C-9711-45EA-A656-71BC1F93145D}">
      <dgm:prSet/>
      <dgm:spPr/>
      <dgm:t>
        <a:bodyPr/>
        <a:lstStyle/>
        <a:p>
          <a:r>
            <a:rPr lang="en-US"/>
            <a:t>Answer:  My data compared with the percent difference is surprisingly accurate. The biggest change I would make is to use longer wires or a longer cable connecting to the mega board. The short wires would get caught and I would have to drive the laptop at the same time as trying to roll the object. </a:t>
          </a:r>
        </a:p>
      </dgm:t>
    </dgm:pt>
    <dgm:pt modelId="{39516B75-8B48-4B4B-A45F-9135065F41BD}" type="parTrans" cxnId="{3C1C54CC-7E84-487B-B614-A0225845CBD7}">
      <dgm:prSet/>
      <dgm:spPr/>
      <dgm:t>
        <a:bodyPr/>
        <a:lstStyle/>
        <a:p>
          <a:endParaRPr lang="en-US"/>
        </a:p>
      </dgm:t>
    </dgm:pt>
    <dgm:pt modelId="{1D82E7F4-D95A-4B60-9098-9EED20D9B157}" type="sibTrans" cxnId="{3C1C54CC-7E84-487B-B614-A0225845CBD7}">
      <dgm:prSet/>
      <dgm:spPr/>
      <dgm:t>
        <a:bodyPr/>
        <a:lstStyle/>
        <a:p>
          <a:endParaRPr lang="en-US"/>
        </a:p>
      </dgm:t>
    </dgm:pt>
    <dgm:pt modelId="{FD31F2D7-A06F-4C45-9752-7C5D8B63ACE0}">
      <dgm:prSet/>
      <dgm:spPr/>
      <dgm:t>
        <a:bodyPr/>
        <a:lstStyle/>
        <a:p>
          <a:r>
            <a:rPr lang="en-US"/>
            <a:t>What are some applications of this measuring technique? Could this measuring system be used to measure surfaces that are not flat?</a:t>
          </a:r>
        </a:p>
      </dgm:t>
    </dgm:pt>
    <dgm:pt modelId="{09FEE7A0-8DFB-4F80-B204-FD2A423DAE06}" type="parTrans" cxnId="{A67E8561-FB54-4C85-AE2E-BC6CA19EF228}">
      <dgm:prSet/>
      <dgm:spPr/>
      <dgm:t>
        <a:bodyPr/>
        <a:lstStyle/>
        <a:p>
          <a:endParaRPr lang="en-US"/>
        </a:p>
      </dgm:t>
    </dgm:pt>
    <dgm:pt modelId="{2BF8AD86-850D-4DB2-8960-650321AE18B9}" type="sibTrans" cxnId="{A67E8561-FB54-4C85-AE2E-BC6CA19EF228}">
      <dgm:prSet/>
      <dgm:spPr/>
      <dgm:t>
        <a:bodyPr/>
        <a:lstStyle/>
        <a:p>
          <a:endParaRPr lang="en-US"/>
        </a:p>
      </dgm:t>
    </dgm:pt>
    <dgm:pt modelId="{45707BE5-9655-4ADE-9A7C-77EEF45417B1}">
      <dgm:prSet/>
      <dgm:spPr/>
      <dgm:t>
        <a:bodyPr/>
        <a:lstStyle/>
        <a:p>
          <a:r>
            <a:rPr lang="en-US"/>
            <a:t>Answer: I think this would be perfect to measure round or uneven objects. We can’t use a ruler to measure dips and bumps but this technique would work pretty well for that</a:t>
          </a:r>
        </a:p>
      </dgm:t>
    </dgm:pt>
    <dgm:pt modelId="{CF526C31-7E0A-4704-B5D5-79AC2CDAF969}" type="parTrans" cxnId="{8D063D74-F295-4510-9F71-902E7CB7F6F3}">
      <dgm:prSet/>
      <dgm:spPr/>
      <dgm:t>
        <a:bodyPr/>
        <a:lstStyle/>
        <a:p>
          <a:endParaRPr lang="en-US"/>
        </a:p>
      </dgm:t>
    </dgm:pt>
    <dgm:pt modelId="{EB9E73A6-53E5-40A9-BB24-6832EAC4C620}" type="sibTrans" cxnId="{8D063D74-F295-4510-9F71-902E7CB7F6F3}">
      <dgm:prSet/>
      <dgm:spPr/>
      <dgm:t>
        <a:bodyPr/>
        <a:lstStyle/>
        <a:p>
          <a:endParaRPr lang="en-US"/>
        </a:p>
      </dgm:t>
    </dgm:pt>
    <dgm:pt modelId="{42A60CFE-D157-4397-909B-477A7635604F}" type="pres">
      <dgm:prSet presAssocID="{680DFC77-C8CE-4492-9397-62901D7B3001}" presName="root" presStyleCnt="0">
        <dgm:presLayoutVars>
          <dgm:dir/>
          <dgm:resizeHandles val="exact"/>
        </dgm:presLayoutVars>
      </dgm:prSet>
      <dgm:spPr/>
    </dgm:pt>
    <dgm:pt modelId="{3245C370-E6D5-47B5-B94C-386C35AC58F3}" type="pres">
      <dgm:prSet presAssocID="{3D898D6E-8884-4320-8E09-E0BDC92464B3}" presName="compNode" presStyleCnt="0"/>
      <dgm:spPr/>
    </dgm:pt>
    <dgm:pt modelId="{4BF30DC4-6A50-4B98-89EC-696DE3118916}" type="pres">
      <dgm:prSet presAssocID="{3D898D6E-8884-4320-8E09-E0BDC92464B3}" presName="bgRect" presStyleLbl="bgShp" presStyleIdx="0" presStyleCnt="2"/>
      <dgm:spPr/>
    </dgm:pt>
    <dgm:pt modelId="{768E9BE6-9966-4D8A-B400-B16C1EFB94CA}" type="pres">
      <dgm:prSet presAssocID="{3D898D6E-8884-4320-8E09-E0BDC92464B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E1B20366-8433-4E70-914E-643C1BC8AFAD}" type="pres">
      <dgm:prSet presAssocID="{3D898D6E-8884-4320-8E09-E0BDC92464B3}" presName="spaceRect" presStyleCnt="0"/>
      <dgm:spPr/>
    </dgm:pt>
    <dgm:pt modelId="{785CDA1D-E6F5-43CC-B46F-F2BF55F1F003}" type="pres">
      <dgm:prSet presAssocID="{3D898D6E-8884-4320-8E09-E0BDC92464B3}" presName="parTx" presStyleLbl="revTx" presStyleIdx="0" presStyleCnt="4">
        <dgm:presLayoutVars>
          <dgm:chMax val="0"/>
          <dgm:chPref val="0"/>
        </dgm:presLayoutVars>
      </dgm:prSet>
      <dgm:spPr/>
    </dgm:pt>
    <dgm:pt modelId="{AE640DF0-67D5-4864-ABAA-901F7DF15B67}" type="pres">
      <dgm:prSet presAssocID="{3D898D6E-8884-4320-8E09-E0BDC92464B3}" presName="desTx" presStyleLbl="revTx" presStyleIdx="1" presStyleCnt="4">
        <dgm:presLayoutVars/>
      </dgm:prSet>
      <dgm:spPr/>
    </dgm:pt>
    <dgm:pt modelId="{D930AB4E-E244-4456-80D2-34EA8ACE8A3D}" type="pres">
      <dgm:prSet presAssocID="{6EAFB919-8D66-47B4-AD43-F82389E1A4EC}" presName="sibTrans" presStyleCnt="0"/>
      <dgm:spPr/>
    </dgm:pt>
    <dgm:pt modelId="{3CB48FC1-879B-4956-9563-082E3C19F597}" type="pres">
      <dgm:prSet presAssocID="{FD31F2D7-A06F-4C45-9752-7C5D8B63ACE0}" presName="compNode" presStyleCnt="0"/>
      <dgm:spPr/>
    </dgm:pt>
    <dgm:pt modelId="{1A9A8E19-7827-45B2-B34F-D19A541E7C74}" type="pres">
      <dgm:prSet presAssocID="{FD31F2D7-A06F-4C45-9752-7C5D8B63ACE0}" presName="bgRect" presStyleLbl="bgShp" presStyleIdx="1" presStyleCnt="2"/>
      <dgm:spPr/>
    </dgm:pt>
    <dgm:pt modelId="{446327B2-AC26-4AC8-AAE8-F0DD9775C92A}" type="pres">
      <dgm:prSet presAssocID="{FD31F2D7-A06F-4C45-9752-7C5D8B63AC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5E4FD4E1-1691-4D46-8ADD-43B65F32EBDB}" type="pres">
      <dgm:prSet presAssocID="{FD31F2D7-A06F-4C45-9752-7C5D8B63ACE0}" presName="spaceRect" presStyleCnt="0"/>
      <dgm:spPr/>
    </dgm:pt>
    <dgm:pt modelId="{6F1E4449-086B-455C-80BD-08B0BBE2D98B}" type="pres">
      <dgm:prSet presAssocID="{FD31F2D7-A06F-4C45-9752-7C5D8B63ACE0}" presName="parTx" presStyleLbl="revTx" presStyleIdx="2" presStyleCnt="4">
        <dgm:presLayoutVars>
          <dgm:chMax val="0"/>
          <dgm:chPref val="0"/>
        </dgm:presLayoutVars>
      </dgm:prSet>
      <dgm:spPr/>
    </dgm:pt>
    <dgm:pt modelId="{D4296E63-B801-464E-801F-84F432DBFE88}" type="pres">
      <dgm:prSet presAssocID="{FD31F2D7-A06F-4C45-9752-7C5D8B63ACE0}" presName="desTx" presStyleLbl="revTx" presStyleIdx="3" presStyleCnt="4">
        <dgm:presLayoutVars/>
      </dgm:prSet>
      <dgm:spPr/>
    </dgm:pt>
  </dgm:ptLst>
  <dgm:cxnLst>
    <dgm:cxn modelId="{4B953A01-637B-4DC3-90E1-4EC3A0EFDD16}" type="presOf" srcId="{BF5A8C7C-9711-45EA-A656-71BC1F93145D}" destId="{AE640DF0-67D5-4864-ABAA-901F7DF15B67}" srcOrd="0" destOrd="0" presId="urn:microsoft.com/office/officeart/2018/2/layout/IconVerticalSolidList"/>
    <dgm:cxn modelId="{0AD9C922-441B-46D6-99BB-1C562542F286}" type="presOf" srcId="{3D898D6E-8884-4320-8E09-E0BDC92464B3}" destId="{785CDA1D-E6F5-43CC-B46F-F2BF55F1F003}" srcOrd="0" destOrd="0" presId="urn:microsoft.com/office/officeart/2018/2/layout/IconVerticalSolidList"/>
    <dgm:cxn modelId="{4D44C831-54D7-46C2-83F4-CD31F3A64298}" srcId="{680DFC77-C8CE-4492-9397-62901D7B3001}" destId="{3D898D6E-8884-4320-8E09-E0BDC92464B3}" srcOrd="0" destOrd="0" parTransId="{FC5F9084-7A08-405F-829E-E788EF009A36}" sibTransId="{6EAFB919-8D66-47B4-AD43-F82389E1A4EC}"/>
    <dgm:cxn modelId="{A67E8561-FB54-4C85-AE2E-BC6CA19EF228}" srcId="{680DFC77-C8CE-4492-9397-62901D7B3001}" destId="{FD31F2D7-A06F-4C45-9752-7C5D8B63ACE0}" srcOrd="1" destOrd="0" parTransId="{09FEE7A0-8DFB-4F80-B204-FD2A423DAE06}" sibTransId="{2BF8AD86-850D-4DB2-8960-650321AE18B9}"/>
    <dgm:cxn modelId="{8D063D74-F295-4510-9F71-902E7CB7F6F3}" srcId="{FD31F2D7-A06F-4C45-9752-7C5D8B63ACE0}" destId="{45707BE5-9655-4ADE-9A7C-77EEF45417B1}" srcOrd="0" destOrd="0" parTransId="{CF526C31-7E0A-4704-B5D5-79AC2CDAF969}" sibTransId="{EB9E73A6-53E5-40A9-BB24-6832EAC4C620}"/>
    <dgm:cxn modelId="{A219E998-883C-4FF2-BA88-D2FFE26BFDA4}" type="presOf" srcId="{680DFC77-C8CE-4492-9397-62901D7B3001}" destId="{42A60CFE-D157-4397-909B-477A7635604F}" srcOrd="0" destOrd="0" presId="urn:microsoft.com/office/officeart/2018/2/layout/IconVerticalSolidList"/>
    <dgm:cxn modelId="{3C1C54CC-7E84-487B-B614-A0225845CBD7}" srcId="{3D898D6E-8884-4320-8E09-E0BDC92464B3}" destId="{BF5A8C7C-9711-45EA-A656-71BC1F93145D}" srcOrd="0" destOrd="0" parTransId="{39516B75-8B48-4B4B-A45F-9135065F41BD}" sibTransId="{1D82E7F4-D95A-4B60-9098-9EED20D9B157}"/>
    <dgm:cxn modelId="{68AAE3D4-849D-43C8-8F13-74EF60E6CDAF}" type="presOf" srcId="{FD31F2D7-A06F-4C45-9752-7C5D8B63ACE0}" destId="{6F1E4449-086B-455C-80BD-08B0BBE2D98B}" srcOrd="0" destOrd="0" presId="urn:microsoft.com/office/officeart/2018/2/layout/IconVerticalSolidList"/>
    <dgm:cxn modelId="{923D8CFE-1834-45AE-9FB8-B7DAB74FCD6A}" type="presOf" srcId="{45707BE5-9655-4ADE-9A7C-77EEF45417B1}" destId="{D4296E63-B801-464E-801F-84F432DBFE88}" srcOrd="0" destOrd="0" presId="urn:microsoft.com/office/officeart/2018/2/layout/IconVerticalSolidList"/>
    <dgm:cxn modelId="{3F6F7F66-7199-408D-8404-E2ACBBAD7E08}" type="presParOf" srcId="{42A60CFE-D157-4397-909B-477A7635604F}" destId="{3245C370-E6D5-47B5-B94C-386C35AC58F3}" srcOrd="0" destOrd="0" presId="urn:microsoft.com/office/officeart/2018/2/layout/IconVerticalSolidList"/>
    <dgm:cxn modelId="{D34E671C-88BE-40F9-9FD0-921577838152}" type="presParOf" srcId="{3245C370-E6D5-47B5-B94C-386C35AC58F3}" destId="{4BF30DC4-6A50-4B98-89EC-696DE3118916}" srcOrd="0" destOrd="0" presId="urn:microsoft.com/office/officeart/2018/2/layout/IconVerticalSolidList"/>
    <dgm:cxn modelId="{09763091-3C4A-4F11-A565-03EEC4DA8F63}" type="presParOf" srcId="{3245C370-E6D5-47B5-B94C-386C35AC58F3}" destId="{768E9BE6-9966-4D8A-B400-B16C1EFB94CA}" srcOrd="1" destOrd="0" presId="urn:microsoft.com/office/officeart/2018/2/layout/IconVerticalSolidList"/>
    <dgm:cxn modelId="{BB600437-B643-43F2-A919-309B5D7CBC98}" type="presParOf" srcId="{3245C370-E6D5-47B5-B94C-386C35AC58F3}" destId="{E1B20366-8433-4E70-914E-643C1BC8AFAD}" srcOrd="2" destOrd="0" presId="urn:microsoft.com/office/officeart/2018/2/layout/IconVerticalSolidList"/>
    <dgm:cxn modelId="{C67D25BA-0AE5-46CC-968C-413C69ECD3F0}" type="presParOf" srcId="{3245C370-E6D5-47B5-B94C-386C35AC58F3}" destId="{785CDA1D-E6F5-43CC-B46F-F2BF55F1F003}" srcOrd="3" destOrd="0" presId="urn:microsoft.com/office/officeart/2018/2/layout/IconVerticalSolidList"/>
    <dgm:cxn modelId="{C2DCE840-DC8C-4904-8431-DF3B0D90440D}" type="presParOf" srcId="{3245C370-E6D5-47B5-B94C-386C35AC58F3}" destId="{AE640DF0-67D5-4864-ABAA-901F7DF15B67}" srcOrd="4" destOrd="0" presId="urn:microsoft.com/office/officeart/2018/2/layout/IconVerticalSolidList"/>
    <dgm:cxn modelId="{C2A48F7A-6F21-4B32-9C0E-FBCC6ACEBDE3}" type="presParOf" srcId="{42A60CFE-D157-4397-909B-477A7635604F}" destId="{D930AB4E-E244-4456-80D2-34EA8ACE8A3D}" srcOrd="1" destOrd="0" presId="urn:microsoft.com/office/officeart/2018/2/layout/IconVerticalSolidList"/>
    <dgm:cxn modelId="{DCC11CAA-A190-426E-8926-95656A0B8B56}" type="presParOf" srcId="{42A60CFE-D157-4397-909B-477A7635604F}" destId="{3CB48FC1-879B-4956-9563-082E3C19F597}" srcOrd="2" destOrd="0" presId="urn:microsoft.com/office/officeart/2018/2/layout/IconVerticalSolidList"/>
    <dgm:cxn modelId="{635BD38D-ED5D-4112-9A13-DCE3B4D3D66D}" type="presParOf" srcId="{3CB48FC1-879B-4956-9563-082E3C19F597}" destId="{1A9A8E19-7827-45B2-B34F-D19A541E7C74}" srcOrd="0" destOrd="0" presId="urn:microsoft.com/office/officeart/2018/2/layout/IconVerticalSolidList"/>
    <dgm:cxn modelId="{FF3BD3BA-141A-4FDE-9743-A4BC4CBD8BE9}" type="presParOf" srcId="{3CB48FC1-879B-4956-9563-082E3C19F597}" destId="{446327B2-AC26-4AC8-AAE8-F0DD9775C92A}" srcOrd="1" destOrd="0" presId="urn:microsoft.com/office/officeart/2018/2/layout/IconVerticalSolidList"/>
    <dgm:cxn modelId="{35089B72-3BAA-4745-A199-6468B87F74B0}" type="presParOf" srcId="{3CB48FC1-879B-4956-9563-082E3C19F597}" destId="{5E4FD4E1-1691-4D46-8ADD-43B65F32EBDB}" srcOrd="2" destOrd="0" presId="urn:microsoft.com/office/officeart/2018/2/layout/IconVerticalSolidList"/>
    <dgm:cxn modelId="{D525D7DB-163F-4E99-A274-6BB62B19B864}" type="presParOf" srcId="{3CB48FC1-879B-4956-9563-082E3C19F597}" destId="{6F1E4449-086B-455C-80BD-08B0BBE2D98B}" srcOrd="3" destOrd="0" presId="urn:microsoft.com/office/officeart/2018/2/layout/IconVerticalSolidList"/>
    <dgm:cxn modelId="{833320B9-4869-44E3-A528-91CAC83D7A6E}" type="presParOf" srcId="{3CB48FC1-879B-4956-9563-082E3C19F597}" destId="{D4296E63-B801-464E-801F-84F432DBFE8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F23C4F-A3FD-429D-AECA-D5971EE270B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21E88F-2215-49BE-80A9-28CD543572FF}">
      <dgm:prSet/>
      <dgm:spPr/>
      <dgm:t>
        <a:bodyPr/>
        <a:lstStyle/>
        <a:p>
          <a:pPr>
            <a:defRPr b="1"/>
          </a:pPr>
          <a:r>
            <a:rPr lang="en-US"/>
            <a:t>What challenges did you face and overcome?</a:t>
          </a:r>
        </a:p>
      </dgm:t>
    </dgm:pt>
    <dgm:pt modelId="{EFA3556C-E1E5-46A4-88BB-4127E75DE78E}" type="parTrans" cxnId="{BD573BB3-8F9D-4124-8B15-C2D7A2332C32}">
      <dgm:prSet/>
      <dgm:spPr/>
      <dgm:t>
        <a:bodyPr/>
        <a:lstStyle/>
        <a:p>
          <a:endParaRPr lang="en-US"/>
        </a:p>
      </dgm:t>
    </dgm:pt>
    <dgm:pt modelId="{865724A4-CD3F-40B2-AC44-181D6ECC3818}" type="sibTrans" cxnId="{BD573BB3-8F9D-4124-8B15-C2D7A2332C32}">
      <dgm:prSet/>
      <dgm:spPr/>
      <dgm:t>
        <a:bodyPr/>
        <a:lstStyle/>
        <a:p>
          <a:endParaRPr lang="en-US"/>
        </a:p>
      </dgm:t>
    </dgm:pt>
    <dgm:pt modelId="{EEB4B7DF-E5D7-4936-BB43-4CF5A5FADAC9}">
      <dgm:prSet/>
      <dgm:spPr/>
      <dgm:t>
        <a:bodyPr/>
        <a:lstStyle/>
        <a:p>
          <a:r>
            <a:rPr lang="en-US"/>
            <a:t>Having different parts and collecting data is hard to do unless you plan ahead and make sure you are ready before you start.</a:t>
          </a:r>
        </a:p>
      </dgm:t>
    </dgm:pt>
    <dgm:pt modelId="{2272B726-861D-4607-87B9-66D522B72641}" type="parTrans" cxnId="{B178D8D5-D928-455D-91D5-359CCA953ED9}">
      <dgm:prSet/>
      <dgm:spPr/>
      <dgm:t>
        <a:bodyPr/>
        <a:lstStyle/>
        <a:p>
          <a:endParaRPr lang="en-US"/>
        </a:p>
      </dgm:t>
    </dgm:pt>
    <dgm:pt modelId="{0AB7A84B-918B-41D3-9C88-92FAAA0BA8C8}" type="sibTrans" cxnId="{B178D8D5-D928-455D-91D5-359CCA953ED9}">
      <dgm:prSet/>
      <dgm:spPr/>
      <dgm:t>
        <a:bodyPr/>
        <a:lstStyle/>
        <a:p>
          <a:endParaRPr lang="en-US"/>
        </a:p>
      </dgm:t>
    </dgm:pt>
    <dgm:pt modelId="{DF800EA5-5293-4B6A-A1F2-DE42876157FE}">
      <dgm:prSet/>
      <dgm:spPr/>
      <dgm:t>
        <a:bodyPr/>
        <a:lstStyle/>
        <a:p>
          <a:pPr>
            <a:defRPr b="1"/>
          </a:pPr>
          <a:r>
            <a:rPr lang="en-US"/>
            <a:t>What parts of the project created the most difficulty?</a:t>
          </a:r>
        </a:p>
      </dgm:t>
    </dgm:pt>
    <dgm:pt modelId="{47CAD9C3-FFE5-43CE-ACC8-E753DCB8AD6A}" type="parTrans" cxnId="{FA312CA0-8665-4FAB-866D-49FDF0A83367}">
      <dgm:prSet/>
      <dgm:spPr/>
      <dgm:t>
        <a:bodyPr/>
        <a:lstStyle/>
        <a:p>
          <a:endParaRPr lang="en-US"/>
        </a:p>
      </dgm:t>
    </dgm:pt>
    <dgm:pt modelId="{C9C64537-99AD-4649-A737-4F1686051D4C}" type="sibTrans" cxnId="{FA312CA0-8665-4FAB-866D-49FDF0A83367}">
      <dgm:prSet/>
      <dgm:spPr/>
      <dgm:t>
        <a:bodyPr/>
        <a:lstStyle/>
        <a:p>
          <a:endParaRPr lang="en-US"/>
        </a:p>
      </dgm:t>
    </dgm:pt>
    <dgm:pt modelId="{9AF7350F-ABBC-4D67-ABB5-D5AF92FEB905}">
      <dgm:prSet/>
      <dgm:spPr/>
      <dgm:t>
        <a:bodyPr/>
        <a:lstStyle/>
        <a:p>
          <a:r>
            <a:rPr lang="en-US"/>
            <a:t>Having the kit I got supplied from Devry the wires and USB’s were slightly short for how I wanted to conduct my project. But I was able to adapt and overcome. </a:t>
          </a:r>
        </a:p>
      </dgm:t>
    </dgm:pt>
    <dgm:pt modelId="{FC877F38-5189-4C6B-A919-13FDFBB7D1E7}" type="parTrans" cxnId="{B7F607F2-66E7-4B68-A5F8-41D7B2D4B755}">
      <dgm:prSet/>
      <dgm:spPr/>
      <dgm:t>
        <a:bodyPr/>
        <a:lstStyle/>
        <a:p>
          <a:endParaRPr lang="en-US"/>
        </a:p>
      </dgm:t>
    </dgm:pt>
    <dgm:pt modelId="{A6074DEF-3D3D-4EA9-BF60-C28C6D9603DA}" type="sibTrans" cxnId="{B7F607F2-66E7-4B68-A5F8-41D7B2D4B755}">
      <dgm:prSet/>
      <dgm:spPr/>
      <dgm:t>
        <a:bodyPr/>
        <a:lstStyle/>
        <a:p>
          <a:endParaRPr lang="en-US"/>
        </a:p>
      </dgm:t>
    </dgm:pt>
    <dgm:pt modelId="{4916D1BC-9114-4B3B-B2F2-CE065068695A}" type="pres">
      <dgm:prSet presAssocID="{F3F23C4F-A3FD-429D-AECA-D5971EE270BC}" presName="root" presStyleCnt="0">
        <dgm:presLayoutVars>
          <dgm:dir/>
          <dgm:resizeHandles val="exact"/>
        </dgm:presLayoutVars>
      </dgm:prSet>
      <dgm:spPr/>
    </dgm:pt>
    <dgm:pt modelId="{CF1D5CA4-21F5-46C9-849A-CB0152214512}" type="pres">
      <dgm:prSet presAssocID="{DF21E88F-2215-49BE-80A9-28CD543572FF}" presName="compNode" presStyleCnt="0"/>
      <dgm:spPr/>
    </dgm:pt>
    <dgm:pt modelId="{447DECDC-2CBE-4D0A-B23D-26090A046C59}" type="pres">
      <dgm:prSet presAssocID="{DF21E88F-2215-49BE-80A9-28CD543572F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C404B8C5-C6DA-45EC-807D-546DF3F0468D}" type="pres">
      <dgm:prSet presAssocID="{DF21E88F-2215-49BE-80A9-28CD543572FF}" presName="iconSpace" presStyleCnt="0"/>
      <dgm:spPr/>
    </dgm:pt>
    <dgm:pt modelId="{4D1C9396-30EC-440E-8BB3-F28C415C515D}" type="pres">
      <dgm:prSet presAssocID="{DF21E88F-2215-49BE-80A9-28CD543572FF}" presName="parTx" presStyleLbl="revTx" presStyleIdx="0" presStyleCnt="4">
        <dgm:presLayoutVars>
          <dgm:chMax val="0"/>
          <dgm:chPref val="0"/>
        </dgm:presLayoutVars>
      </dgm:prSet>
      <dgm:spPr/>
    </dgm:pt>
    <dgm:pt modelId="{BAED0F15-0DA2-4383-9EC0-0B50D73FC79F}" type="pres">
      <dgm:prSet presAssocID="{DF21E88F-2215-49BE-80A9-28CD543572FF}" presName="txSpace" presStyleCnt="0"/>
      <dgm:spPr/>
    </dgm:pt>
    <dgm:pt modelId="{3B6FDB0C-09B1-475E-95D3-07CECD5557D2}" type="pres">
      <dgm:prSet presAssocID="{DF21E88F-2215-49BE-80A9-28CD543572FF}" presName="desTx" presStyleLbl="revTx" presStyleIdx="1" presStyleCnt="4">
        <dgm:presLayoutVars/>
      </dgm:prSet>
      <dgm:spPr/>
    </dgm:pt>
    <dgm:pt modelId="{520EF544-1935-4C98-BFC2-F6A964363675}" type="pres">
      <dgm:prSet presAssocID="{865724A4-CD3F-40B2-AC44-181D6ECC3818}" presName="sibTrans" presStyleCnt="0"/>
      <dgm:spPr/>
    </dgm:pt>
    <dgm:pt modelId="{54466955-037B-4967-B4CE-94399CF90A76}" type="pres">
      <dgm:prSet presAssocID="{DF800EA5-5293-4B6A-A1F2-DE42876157FE}" presName="compNode" presStyleCnt="0"/>
      <dgm:spPr/>
    </dgm:pt>
    <dgm:pt modelId="{6E49C9D6-E871-450C-BB32-D38200492197}" type="pres">
      <dgm:prSet presAssocID="{DF800EA5-5293-4B6A-A1F2-DE42876157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lectrician"/>
        </a:ext>
      </dgm:extLst>
    </dgm:pt>
    <dgm:pt modelId="{1324994C-D175-4107-B514-A4B92894BDC7}" type="pres">
      <dgm:prSet presAssocID="{DF800EA5-5293-4B6A-A1F2-DE42876157FE}" presName="iconSpace" presStyleCnt="0"/>
      <dgm:spPr/>
    </dgm:pt>
    <dgm:pt modelId="{B19A07A9-C8D1-4402-AF5A-5BE9C77A690C}" type="pres">
      <dgm:prSet presAssocID="{DF800EA5-5293-4B6A-A1F2-DE42876157FE}" presName="parTx" presStyleLbl="revTx" presStyleIdx="2" presStyleCnt="4">
        <dgm:presLayoutVars>
          <dgm:chMax val="0"/>
          <dgm:chPref val="0"/>
        </dgm:presLayoutVars>
      </dgm:prSet>
      <dgm:spPr/>
    </dgm:pt>
    <dgm:pt modelId="{EAC304D3-6775-42E6-8FD6-BA570656150D}" type="pres">
      <dgm:prSet presAssocID="{DF800EA5-5293-4B6A-A1F2-DE42876157FE}" presName="txSpace" presStyleCnt="0"/>
      <dgm:spPr/>
    </dgm:pt>
    <dgm:pt modelId="{0294BC78-4CDA-4AE4-95F0-37E1542CAB0A}" type="pres">
      <dgm:prSet presAssocID="{DF800EA5-5293-4B6A-A1F2-DE42876157FE}" presName="desTx" presStyleLbl="revTx" presStyleIdx="3" presStyleCnt="4">
        <dgm:presLayoutVars/>
      </dgm:prSet>
      <dgm:spPr/>
    </dgm:pt>
  </dgm:ptLst>
  <dgm:cxnLst>
    <dgm:cxn modelId="{A9F84545-18B1-4902-88B6-41DE96A3650C}" type="presOf" srcId="{DF800EA5-5293-4B6A-A1F2-DE42876157FE}" destId="{B19A07A9-C8D1-4402-AF5A-5BE9C77A690C}" srcOrd="0" destOrd="0" presId="urn:microsoft.com/office/officeart/2018/2/layout/IconLabelDescriptionList"/>
    <dgm:cxn modelId="{A61AC756-71B1-4DCC-A8DA-CB6C28D1CAE2}" type="presOf" srcId="{9AF7350F-ABBC-4D67-ABB5-D5AF92FEB905}" destId="{0294BC78-4CDA-4AE4-95F0-37E1542CAB0A}" srcOrd="0" destOrd="0" presId="urn:microsoft.com/office/officeart/2018/2/layout/IconLabelDescriptionList"/>
    <dgm:cxn modelId="{FA312CA0-8665-4FAB-866D-49FDF0A83367}" srcId="{F3F23C4F-A3FD-429D-AECA-D5971EE270BC}" destId="{DF800EA5-5293-4B6A-A1F2-DE42876157FE}" srcOrd="1" destOrd="0" parTransId="{47CAD9C3-FFE5-43CE-ACC8-E753DCB8AD6A}" sibTransId="{C9C64537-99AD-4649-A737-4F1686051D4C}"/>
    <dgm:cxn modelId="{BD573BB3-8F9D-4124-8B15-C2D7A2332C32}" srcId="{F3F23C4F-A3FD-429D-AECA-D5971EE270BC}" destId="{DF21E88F-2215-49BE-80A9-28CD543572FF}" srcOrd="0" destOrd="0" parTransId="{EFA3556C-E1E5-46A4-88BB-4127E75DE78E}" sibTransId="{865724A4-CD3F-40B2-AC44-181D6ECC3818}"/>
    <dgm:cxn modelId="{D17157B8-4767-424C-88A6-6BF07B6B5774}" type="presOf" srcId="{DF21E88F-2215-49BE-80A9-28CD543572FF}" destId="{4D1C9396-30EC-440E-8BB3-F28C415C515D}" srcOrd="0" destOrd="0" presId="urn:microsoft.com/office/officeart/2018/2/layout/IconLabelDescriptionList"/>
    <dgm:cxn modelId="{7BDDA3C6-5538-403A-8A24-BF5E9FEC9DB2}" type="presOf" srcId="{EEB4B7DF-E5D7-4936-BB43-4CF5A5FADAC9}" destId="{3B6FDB0C-09B1-475E-95D3-07CECD5557D2}" srcOrd="0" destOrd="0" presId="urn:microsoft.com/office/officeart/2018/2/layout/IconLabelDescriptionList"/>
    <dgm:cxn modelId="{B178D8D5-D928-455D-91D5-359CCA953ED9}" srcId="{DF21E88F-2215-49BE-80A9-28CD543572FF}" destId="{EEB4B7DF-E5D7-4936-BB43-4CF5A5FADAC9}" srcOrd="0" destOrd="0" parTransId="{2272B726-861D-4607-87B9-66D522B72641}" sibTransId="{0AB7A84B-918B-41D3-9C88-92FAAA0BA8C8}"/>
    <dgm:cxn modelId="{B7F607F2-66E7-4B68-A5F8-41D7B2D4B755}" srcId="{DF800EA5-5293-4B6A-A1F2-DE42876157FE}" destId="{9AF7350F-ABBC-4D67-ABB5-D5AF92FEB905}" srcOrd="0" destOrd="0" parTransId="{FC877F38-5189-4C6B-A919-13FDFBB7D1E7}" sibTransId="{A6074DEF-3D3D-4EA9-BF60-C28C6D9603DA}"/>
    <dgm:cxn modelId="{6E7720FB-5155-42E6-ABCA-901F45B8A4A5}" type="presOf" srcId="{F3F23C4F-A3FD-429D-AECA-D5971EE270BC}" destId="{4916D1BC-9114-4B3B-B2F2-CE065068695A}" srcOrd="0" destOrd="0" presId="urn:microsoft.com/office/officeart/2018/2/layout/IconLabelDescriptionList"/>
    <dgm:cxn modelId="{4D535196-AE27-44ED-A2F4-22FC30C266C6}" type="presParOf" srcId="{4916D1BC-9114-4B3B-B2F2-CE065068695A}" destId="{CF1D5CA4-21F5-46C9-849A-CB0152214512}" srcOrd="0" destOrd="0" presId="urn:microsoft.com/office/officeart/2018/2/layout/IconLabelDescriptionList"/>
    <dgm:cxn modelId="{2FDE00C2-D40F-4B3C-924A-5337A7835681}" type="presParOf" srcId="{CF1D5CA4-21F5-46C9-849A-CB0152214512}" destId="{447DECDC-2CBE-4D0A-B23D-26090A046C59}" srcOrd="0" destOrd="0" presId="urn:microsoft.com/office/officeart/2018/2/layout/IconLabelDescriptionList"/>
    <dgm:cxn modelId="{CF358B44-6F6E-4D0E-BF19-7E103A452220}" type="presParOf" srcId="{CF1D5CA4-21F5-46C9-849A-CB0152214512}" destId="{C404B8C5-C6DA-45EC-807D-546DF3F0468D}" srcOrd="1" destOrd="0" presId="urn:microsoft.com/office/officeart/2018/2/layout/IconLabelDescriptionList"/>
    <dgm:cxn modelId="{BCA8360F-46FC-43B9-A272-08FB25E88931}" type="presParOf" srcId="{CF1D5CA4-21F5-46C9-849A-CB0152214512}" destId="{4D1C9396-30EC-440E-8BB3-F28C415C515D}" srcOrd="2" destOrd="0" presId="urn:microsoft.com/office/officeart/2018/2/layout/IconLabelDescriptionList"/>
    <dgm:cxn modelId="{E041ADA0-6996-49F4-AC21-5961384FAAC5}" type="presParOf" srcId="{CF1D5CA4-21F5-46C9-849A-CB0152214512}" destId="{BAED0F15-0DA2-4383-9EC0-0B50D73FC79F}" srcOrd="3" destOrd="0" presId="urn:microsoft.com/office/officeart/2018/2/layout/IconLabelDescriptionList"/>
    <dgm:cxn modelId="{B31B4618-0788-472A-A481-1F090BB92E42}" type="presParOf" srcId="{CF1D5CA4-21F5-46C9-849A-CB0152214512}" destId="{3B6FDB0C-09B1-475E-95D3-07CECD5557D2}" srcOrd="4" destOrd="0" presId="urn:microsoft.com/office/officeart/2018/2/layout/IconLabelDescriptionList"/>
    <dgm:cxn modelId="{73FD2353-F690-463D-AAC0-43AB90076762}" type="presParOf" srcId="{4916D1BC-9114-4B3B-B2F2-CE065068695A}" destId="{520EF544-1935-4C98-BFC2-F6A964363675}" srcOrd="1" destOrd="0" presId="urn:microsoft.com/office/officeart/2018/2/layout/IconLabelDescriptionList"/>
    <dgm:cxn modelId="{07F05413-8161-4678-8C49-CA1BB869FC04}" type="presParOf" srcId="{4916D1BC-9114-4B3B-B2F2-CE065068695A}" destId="{54466955-037B-4967-B4CE-94399CF90A76}" srcOrd="2" destOrd="0" presId="urn:microsoft.com/office/officeart/2018/2/layout/IconLabelDescriptionList"/>
    <dgm:cxn modelId="{1B9CEE83-08B1-4359-9457-8F060C5909D5}" type="presParOf" srcId="{54466955-037B-4967-B4CE-94399CF90A76}" destId="{6E49C9D6-E871-450C-BB32-D38200492197}" srcOrd="0" destOrd="0" presId="urn:microsoft.com/office/officeart/2018/2/layout/IconLabelDescriptionList"/>
    <dgm:cxn modelId="{AFCB0B39-9323-480A-8FDA-D83C603E4382}" type="presParOf" srcId="{54466955-037B-4967-B4CE-94399CF90A76}" destId="{1324994C-D175-4107-B514-A4B92894BDC7}" srcOrd="1" destOrd="0" presId="urn:microsoft.com/office/officeart/2018/2/layout/IconLabelDescriptionList"/>
    <dgm:cxn modelId="{DBCAA7A2-BBF8-4E05-8E2E-B894E3FA1EFF}" type="presParOf" srcId="{54466955-037B-4967-B4CE-94399CF90A76}" destId="{B19A07A9-C8D1-4402-AF5A-5BE9C77A690C}" srcOrd="2" destOrd="0" presId="urn:microsoft.com/office/officeart/2018/2/layout/IconLabelDescriptionList"/>
    <dgm:cxn modelId="{9C944F4B-45D2-48CD-B3A2-DA62CB11BCDF}" type="presParOf" srcId="{54466955-037B-4967-B4CE-94399CF90A76}" destId="{EAC304D3-6775-42E6-8FD6-BA570656150D}" srcOrd="3" destOrd="0" presId="urn:microsoft.com/office/officeart/2018/2/layout/IconLabelDescriptionList"/>
    <dgm:cxn modelId="{898A6E39-C54E-473C-A7F6-78096942E1B9}" type="presParOf" srcId="{54466955-037B-4967-B4CE-94399CF90A76}" destId="{0294BC78-4CDA-4AE4-95F0-37E1542CAB0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9F9B6-38EA-4405-83C9-8E83D3622260}">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75059-3C0B-42DE-BF43-CAEF1D629D06}">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P</a:t>
          </a:r>
          <a:r>
            <a:rPr lang="en-US" sz="1200" b="0" i="0" kern="1200"/>
            <a:t>hysics concepts including the fundamental laws of mechanics. </a:t>
          </a:r>
          <a:endParaRPr lang="en-US" sz="1200" kern="1200"/>
        </a:p>
      </dsp:txBody>
      <dsp:txXfrm>
        <a:off x="59990" y="2654049"/>
        <a:ext cx="3226223" cy="720000"/>
      </dsp:txXfrm>
    </dsp:sp>
    <dsp:sp modelId="{E6434EE7-3739-4EE4-A700-215901A42822}">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6A4680-1E8B-4A48-9719-14054AF42858}">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0" i="0" kern="1200"/>
            <a:t>Topics include force and motion, energy and energy conversion, magnetism, and light. </a:t>
          </a:r>
          <a:endParaRPr lang="en-US" sz="1200" kern="1200"/>
        </a:p>
      </dsp:txBody>
      <dsp:txXfrm>
        <a:off x="3850802" y="2654049"/>
        <a:ext cx="3226223" cy="720000"/>
      </dsp:txXfrm>
    </dsp:sp>
    <dsp:sp modelId="{ADA31D17-E527-4D92-9BA9-F6F3682B9C83}">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D1B45C-1131-4319-9104-6457D3785771}">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0" i="0" kern="1200"/>
            <a:t>Exploration of physics concepts is accomplished through practical application utilizing multiple components such as breadboards, Mega boards, ESP32 boards and so much more.</a:t>
          </a:r>
          <a:endParaRPr lang="en-US" sz="1200" kern="1200"/>
        </a:p>
      </dsp:txBody>
      <dsp:txXfrm>
        <a:off x="7641615" y="2654049"/>
        <a:ext cx="322622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C451F-DDEB-4A00-8F03-CEE9258350BE}">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43C4F-A223-46DE-8431-4A37652034D4}">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It is a very essential to take inventory of parts before you start any project. </a:t>
          </a:r>
        </a:p>
      </dsp:txBody>
      <dsp:txXfrm>
        <a:off x="59990" y="2654049"/>
        <a:ext cx="3226223" cy="720000"/>
      </dsp:txXfrm>
    </dsp:sp>
    <dsp:sp modelId="{4B4DE004-5F2B-49EA-8B2C-1DE117D93FDB}">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735ED3-B937-4A4C-9BD4-F68DAD3C3B56}">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If you do not have something you can plan to get it if needed.</a:t>
          </a:r>
        </a:p>
      </dsp:txBody>
      <dsp:txXfrm>
        <a:off x="3850802" y="2654049"/>
        <a:ext cx="3226223" cy="720000"/>
      </dsp:txXfrm>
    </dsp:sp>
    <dsp:sp modelId="{64C91600-C8C5-49A0-9158-2D505E9472BE}">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ECFD5-8F26-49E4-A1F0-BC13CF0AFB6F}">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Prior planning is great for starting something in the right direction. </a:t>
          </a:r>
        </a:p>
      </dsp:txBody>
      <dsp:txXfrm>
        <a:off x="7641615" y="2654049"/>
        <a:ext cx="3226223"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69C6B-B554-4B84-B3FF-97CA6E082143}">
      <dsp:nvSpPr>
        <dsp:cNvPr id="0" name=""/>
        <dsp:cNvSpPr/>
      </dsp:nvSpPr>
      <dsp:spPr>
        <a:xfrm>
          <a:off x="0" y="681330"/>
          <a:ext cx="10927829" cy="1257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722C2-73E6-4D2F-AC7B-2F82D1E91E2E}">
      <dsp:nvSpPr>
        <dsp:cNvPr id="0" name=""/>
        <dsp:cNvSpPr/>
      </dsp:nvSpPr>
      <dsp:spPr>
        <a:xfrm>
          <a:off x="380497" y="964345"/>
          <a:ext cx="691812" cy="691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A4F81C-45CC-482A-9F9D-4A3D294B9CD6}">
      <dsp:nvSpPr>
        <dsp:cNvPr id="0" name=""/>
        <dsp:cNvSpPr/>
      </dsp:nvSpPr>
      <dsp:spPr>
        <a:xfrm>
          <a:off x="1452806" y="681330"/>
          <a:ext cx="4917523"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844550">
            <a:lnSpc>
              <a:spcPct val="90000"/>
            </a:lnSpc>
            <a:spcBef>
              <a:spcPct val="0"/>
            </a:spcBef>
            <a:spcAft>
              <a:spcPct val="35000"/>
            </a:spcAft>
            <a:buNone/>
          </a:pPr>
          <a:r>
            <a:rPr lang="en-US" sz="1900" kern="1200"/>
            <a:t>Discuss the results and comment on the source of errors. </a:t>
          </a:r>
        </a:p>
      </dsp:txBody>
      <dsp:txXfrm>
        <a:off x="1452806" y="681330"/>
        <a:ext cx="4917523" cy="1257841"/>
      </dsp:txXfrm>
    </dsp:sp>
    <dsp:sp modelId="{127A0E7D-525A-4822-890D-AA84AB05679C}">
      <dsp:nvSpPr>
        <dsp:cNvPr id="0" name=""/>
        <dsp:cNvSpPr/>
      </dsp:nvSpPr>
      <dsp:spPr>
        <a:xfrm>
          <a:off x="6370329" y="681330"/>
          <a:ext cx="4557499"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577850">
            <a:lnSpc>
              <a:spcPct val="90000"/>
            </a:lnSpc>
            <a:spcBef>
              <a:spcPct val="0"/>
            </a:spcBef>
            <a:spcAft>
              <a:spcPct val="35000"/>
            </a:spcAft>
            <a:buNone/>
          </a:pPr>
          <a:r>
            <a:rPr lang="en-US" sz="1300" kern="1200"/>
            <a:t>Answer: After seeing the results, and looking at all the things I could have done differently, I feel like the results might have come out differently. Each time I moved my “object” it slid my ruler which could have affected my end results. That among a few small changes could give more accurate readings.</a:t>
          </a:r>
        </a:p>
      </dsp:txBody>
      <dsp:txXfrm>
        <a:off x="6370329" y="681330"/>
        <a:ext cx="4557499" cy="1257841"/>
      </dsp:txXfrm>
    </dsp:sp>
    <dsp:sp modelId="{C324025E-3594-4A5D-AB8A-E6D50AD6F160}">
      <dsp:nvSpPr>
        <dsp:cNvPr id="0" name=""/>
        <dsp:cNvSpPr/>
      </dsp:nvSpPr>
      <dsp:spPr>
        <a:xfrm>
          <a:off x="0" y="2253632"/>
          <a:ext cx="10927829" cy="1257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893A9-74ED-43D5-B4F8-5791FE0C5892}">
      <dsp:nvSpPr>
        <dsp:cNvPr id="0" name=""/>
        <dsp:cNvSpPr/>
      </dsp:nvSpPr>
      <dsp:spPr>
        <a:xfrm>
          <a:off x="380497" y="2536647"/>
          <a:ext cx="691812" cy="691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03B668-98D3-491A-9950-B8019EF2D0A6}">
      <dsp:nvSpPr>
        <dsp:cNvPr id="0" name=""/>
        <dsp:cNvSpPr/>
      </dsp:nvSpPr>
      <dsp:spPr>
        <a:xfrm>
          <a:off x="1452806" y="2253632"/>
          <a:ext cx="4917523"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844550">
            <a:lnSpc>
              <a:spcPct val="90000"/>
            </a:lnSpc>
            <a:spcBef>
              <a:spcPct val="0"/>
            </a:spcBef>
            <a:spcAft>
              <a:spcPct val="35000"/>
            </a:spcAft>
            <a:buNone/>
          </a:pPr>
          <a:r>
            <a:rPr lang="en-US" sz="1900" kern="1200"/>
            <a:t>What is the dependence of temperature, humidity, and atmospheric pressure on the speed of sound? How does it affect the results?</a:t>
          </a:r>
        </a:p>
      </dsp:txBody>
      <dsp:txXfrm>
        <a:off x="1452806" y="2253632"/>
        <a:ext cx="4917523" cy="1257841"/>
      </dsp:txXfrm>
    </dsp:sp>
    <dsp:sp modelId="{5495DCE5-8071-4FA5-986A-44659C057861}">
      <dsp:nvSpPr>
        <dsp:cNvPr id="0" name=""/>
        <dsp:cNvSpPr/>
      </dsp:nvSpPr>
      <dsp:spPr>
        <a:xfrm>
          <a:off x="6370329" y="2253632"/>
          <a:ext cx="4557499"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577850">
            <a:lnSpc>
              <a:spcPct val="90000"/>
            </a:lnSpc>
            <a:spcBef>
              <a:spcPct val="0"/>
            </a:spcBef>
            <a:spcAft>
              <a:spcPct val="35000"/>
            </a:spcAft>
            <a:buNone/>
          </a:pPr>
          <a:r>
            <a:rPr lang="en-US" sz="1300" kern="1200"/>
            <a:t>Answer: Temperature, humidity, and pressure all effect sound because it affects the density of the air. Sound passes through hot air faster than it passes through cold</a:t>
          </a:r>
        </a:p>
      </dsp:txBody>
      <dsp:txXfrm>
        <a:off x="6370329" y="2253632"/>
        <a:ext cx="4557499" cy="1257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30DC4-6A50-4B98-89EC-696DE3118916}">
      <dsp:nvSpPr>
        <dsp:cNvPr id="0" name=""/>
        <dsp:cNvSpPr/>
      </dsp:nvSpPr>
      <dsp:spPr>
        <a:xfrm>
          <a:off x="0" y="681330"/>
          <a:ext cx="10927829" cy="1257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E9BE6-9966-4D8A-B400-B16C1EFB94CA}">
      <dsp:nvSpPr>
        <dsp:cNvPr id="0" name=""/>
        <dsp:cNvSpPr/>
      </dsp:nvSpPr>
      <dsp:spPr>
        <a:xfrm>
          <a:off x="380497" y="964345"/>
          <a:ext cx="691812" cy="691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5CDA1D-E6F5-43CC-B46F-F2BF55F1F003}">
      <dsp:nvSpPr>
        <dsp:cNvPr id="0" name=""/>
        <dsp:cNvSpPr/>
      </dsp:nvSpPr>
      <dsp:spPr>
        <a:xfrm>
          <a:off x="1452806" y="681330"/>
          <a:ext cx="4917523"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844550">
            <a:lnSpc>
              <a:spcPct val="90000"/>
            </a:lnSpc>
            <a:spcBef>
              <a:spcPct val="0"/>
            </a:spcBef>
            <a:spcAft>
              <a:spcPct val="35000"/>
            </a:spcAft>
            <a:buNone/>
          </a:pPr>
          <a:r>
            <a:rPr lang="en-US" sz="1900" kern="1200"/>
            <a:t>Discuss the results and comment on the sources of error. </a:t>
          </a:r>
        </a:p>
      </dsp:txBody>
      <dsp:txXfrm>
        <a:off x="1452806" y="681330"/>
        <a:ext cx="4917523" cy="1257841"/>
      </dsp:txXfrm>
    </dsp:sp>
    <dsp:sp modelId="{AE640DF0-67D5-4864-ABAA-901F7DF15B67}">
      <dsp:nvSpPr>
        <dsp:cNvPr id="0" name=""/>
        <dsp:cNvSpPr/>
      </dsp:nvSpPr>
      <dsp:spPr>
        <a:xfrm>
          <a:off x="6370329" y="681330"/>
          <a:ext cx="4557499"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577850">
            <a:lnSpc>
              <a:spcPct val="90000"/>
            </a:lnSpc>
            <a:spcBef>
              <a:spcPct val="0"/>
            </a:spcBef>
            <a:spcAft>
              <a:spcPct val="35000"/>
            </a:spcAft>
            <a:buNone/>
          </a:pPr>
          <a:r>
            <a:rPr lang="en-US" sz="1300" kern="1200"/>
            <a:t>Answer:  My data compared with the percent difference is surprisingly accurate. The biggest change I would make is to use longer wires or a longer cable connecting to the mega board. The short wires would get caught and I would have to drive the laptop at the same time as trying to roll the object. </a:t>
          </a:r>
        </a:p>
      </dsp:txBody>
      <dsp:txXfrm>
        <a:off x="6370329" y="681330"/>
        <a:ext cx="4557499" cy="1257841"/>
      </dsp:txXfrm>
    </dsp:sp>
    <dsp:sp modelId="{1A9A8E19-7827-45B2-B34F-D19A541E7C74}">
      <dsp:nvSpPr>
        <dsp:cNvPr id="0" name=""/>
        <dsp:cNvSpPr/>
      </dsp:nvSpPr>
      <dsp:spPr>
        <a:xfrm>
          <a:off x="0" y="2253632"/>
          <a:ext cx="10927829" cy="125784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327B2-AC26-4AC8-AAE8-F0DD9775C92A}">
      <dsp:nvSpPr>
        <dsp:cNvPr id="0" name=""/>
        <dsp:cNvSpPr/>
      </dsp:nvSpPr>
      <dsp:spPr>
        <a:xfrm>
          <a:off x="380497" y="2536647"/>
          <a:ext cx="691812" cy="691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1E4449-086B-455C-80BD-08B0BBE2D98B}">
      <dsp:nvSpPr>
        <dsp:cNvPr id="0" name=""/>
        <dsp:cNvSpPr/>
      </dsp:nvSpPr>
      <dsp:spPr>
        <a:xfrm>
          <a:off x="1452806" y="2253632"/>
          <a:ext cx="4917523"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844550">
            <a:lnSpc>
              <a:spcPct val="90000"/>
            </a:lnSpc>
            <a:spcBef>
              <a:spcPct val="0"/>
            </a:spcBef>
            <a:spcAft>
              <a:spcPct val="35000"/>
            </a:spcAft>
            <a:buNone/>
          </a:pPr>
          <a:r>
            <a:rPr lang="en-US" sz="1900" kern="1200"/>
            <a:t>What are some applications of this measuring technique? Could this measuring system be used to measure surfaces that are not flat?</a:t>
          </a:r>
        </a:p>
      </dsp:txBody>
      <dsp:txXfrm>
        <a:off x="1452806" y="2253632"/>
        <a:ext cx="4917523" cy="1257841"/>
      </dsp:txXfrm>
    </dsp:sp>
    <dsp:sp modelId="{D4296E63-B801-464E-801F-84F432DBFE88}">
      <dsp:nvSpPr>
        <dsp:cNvPr id="0" name=""/>
        <dsp:cNvSpPr/>
      </dsp:nvSpPr>
      <dsp:spPr>
        <a:xfrm>
          <a:off x="6370329" y="2253632"/>
          <a:ext cx="4557499" cy="12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22" tIns="133122" rIns="133122" bIns="133122" numCol="1" spcCol="1270" anchor="ctr" anchorCtr="0">
          <a:noAutofit/>
        </a:bodyPr>
        <a:lstStyle/>
        <a:p>
          <a:pPr marL="0" lvl="0" indent="0" algn="l" defTabSz="577850">
            <a:lnSpc>
              <a:spcPct val="90000"/>
            </a:lnSpc>
            <a:spcBef>
              <a:spcPct val="0"/>
            </a:spcBef>
            <a:spcAft>
              <a:spcPct val="35000"/>
            </a:spcAft>
            <a:buNone/>
          </a:pPr>
          <a:r>
            <a:rPr lang="en-US" sz="1300" kern="1200"/>
            <a:t>Answer: I think this would be perfect to measure round or uneven objects. We can’t use a ruler to measure dips and bumps but this technique would work pretty well for that</a:t>
          </a:r>
        </a:p>
      </dsp:txBody>
      <dsp:txXfrm>
        <a:off x="6370329" y="2253632"/>
        <a:ext cx="4557499" cy="12578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DECDC-2CBE-4D0A-B23D-26090A046C59}">
      <dsp:nvSpPr>
        <dsp:cNvPr id="0" name=""/>
        <dsp:cNvSpPr/>
      </dsp:nvSpPr>
      <dsp:spPr>
        <a:xfrm>
          <a:off x="765914" y="43618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1C9396-30EC-440E-8BB3-F28C415C515D}">
      <dsp:nvSpPr>
        <dsp:cNvPr id="0" name=""/>
        <dsp:cNvSpPr/>
      </dsp:nvSpPr>
      <dsp:spPr>
        <a:xfrm>
          <a:off x="765914" y="20909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What challenges did you face and overcome?</a:t>
          </a:r>
        </a:p>
      </dsp:txBody>
      <dsp:txXfrm>
        <a:off x="765914" y="2090960"/>
        <a:ext cx="4320000" cy="648000"/>
      </dsp:txXfrm>
    </dsp:sp>
    <dsp:sp modelId="{3B6FDB0C-09B1-475E-95D3-07CECD5557D2}">
      <dsp:nvSpPr>
        <dsp:cNvPr id="0" name=""/>
        <dsp:cNvSpPr/>
      </dsp:nvSpPr>
      <dsp:spPr>
        <a:xfrm>
          <a:off x="765914" y="2805368"/>
          <a:ext cx="4320000" cy="95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Having different parts and collecting data is hard to do unless you plan ahead and make sure you are ready before you start.</a:t>
          </a:r>
        </a:p>
      </dsp:txBody>
      <dsp:txXfrm>
        <a:off x="765914" y="2805368"/>
        <a:ext cx="4320000" cy="951254"/>
      </dsp:txXfrm>
    </dsp:sp>
    <dsp:sp modelId="{6E49C9D6-E871-450C-BB32-D38200492197}">
      <dsp:nvSpPr>
        <dsp:cNvPr id="0" name=""/>
        <dsp:cNvSpPr/>
      </dsp:nvSpPr>
      <dsp:spPr>
        <a:xfrm>
          <a:off x="5841914" y="43618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A07A9-C8D1-4402-AF5A-5BE9C77A690C}">
      <dsp:nvSpPr>
        <dsp:cNvPr id="0" name=""/>
        <dsp:cNvSpPr/>
      </dsp:nvSpPr>
      <dsp:spPr>
        <a:xfrm>
          <a:off x="5841914" y="209096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What parts of the project created the most difficulty?</a:t>
          </a:r>
        </a:p>
      </dsp:txBody>
      <dsp:txXfrm>
        <a:off x="5841914" y="2090960"/>
        <a:ext cx="4320000" cy="648000"/>
      </dsp:txXfrm>
    </dsp:sp>
    <dsp:sp modelId="{0294BC78-4CDA-4AE4-95F0-37E1542CAB0A}">
      <dsp:nvSpPr>
        <dsp:cNvPr id="0" name=""/>
        <dsp:cNvSpPr/>
      </dsp:nvSpPr>
      <dsp:spPr>
        <a:xfrm>
          <a:off x="5841914" y="2805368"/>
          <a:ext cx="4320000" cy="95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Having the kit I got supplied from Devry the wires and USB’s were slightly short for how I wanted to conduct my project. But I was able to adapt and overcome. </a:t>
          </a:r>
        </a:p>
      </dsp:txBody>
      <dsp:txXfrm>
        <a:off x="5841914" y="2805368"/>
        <a:ext cx="4320000" cy="95125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91F3-380B-A1FE-611D-EDB79C6CA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91D4A0-851A-11E1-CE86-F7E584FD2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522D-30CB-66E3-34B0-71E9636D3CEA}"/>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CC1CC0E0-4862-E9A8-5562-111D8F24D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8680E-3406-A699-B03C-BD6919316ADD}"/>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65148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2B30-1EFF-8F89-51A9-DD90ADA6F7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54AA02-96DD-F475-BD80-DA5D98769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334A1-F85B-AFCE-6D92-DE99642ECFA8}"/>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19917B5B-7CB0-D6B1-8646-F8E3558CC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EA27D-5FE1-521F-ED4A-25AF12A6AA22}"/>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239021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6F7DA-B532-1BC6-FB66-754BD1E760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AB14C-6C09-C9EA-A4C5-49BD3E171B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C180C-B53D-F9E3-17A2-22F4A4CE6AD4}"/>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2F9E4852-A873-C321-DA8A-8E19BC24B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AF5D4-ACF8-A4FE-BD83-549AD25370A3}"/>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98001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504F-571C-9771-AA6B-4A385CB044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7549D3-3AC3-B883-B889-F3A5668CF0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8127C-481E-CE1A-E877-4A370AF5EE17}"/>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01B13D4F-A6F0-39B5-7E1B-7BEA66CC8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65BFB-7AAC-DF84-A638-1217CE8D7B2F}"/>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295247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439E-D5FF-9EFC-7180-4CD2F1527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54BFB8-921D-A23D-FA3C-D4911CC481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A436C-97CF-B14F-3FF8-BC55DE392F1B}"/>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5C2AD1C1-7314-41BE-1FC6-1175C83AA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5A70A-BFB7-38F2-A60F-D9447D949896}"/>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93103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ABA6-C594-F44C-21A1-2D0A4297A3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55E67-FDA1-81BC-711C-D04DDC1D9D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3FD34-ACA3-5C89-DC34-E82BA955A2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94FFF7-088D-9794-405E-030CFBE31731}"/>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6" name="Footer Placeholder 5">
            <a:extLst>
              <a:ext uri="{FF2B5EF4-FFF2-40B4-BE49-F238E27FC236}">
                <a16:creationId xmlns:a16="http://schemas.microsoft.com/office/drawing/2014/main" id="{E2C8D0F7-92F7-2B67-6F16-1222C7077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519FD-4DA5-2591-356B-51EE63DE9C69}"/>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07996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C8C2-9BD9-811D-15E9-63122041EB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2694F-141E-79EB-D602-3EE612AA7C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28A65-2772-9CD6-FF54-92642AEF17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3C8CCE-6C3A-7937-D059-D011475FCF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4D0934-02C4-528B-A456-74D144A5EC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746A42-10B0-B4B4-6866-CC7DFE72E7CB}"/>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8" name="Footer Placeholder 7">
            <a:extLst>
              <a:ext uri="{FF2B5EF4-FFF2-40B4-BE49-F238E27FC236}">
                <a16:creationId xmlns:a16="http://schemas.microsoft.com/office/drawing/2014/main" id="{67B75B1B-6B77-138E-1517-FBBE7647FB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6EFBBF-F0CE-36E2-F18E-8C2BA62D242F}"/>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90367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872D-989B-E686-5E19-702272C4C2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F3B846-D675-5702-6F84-47B055EB1E49}"/>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4" name="Footer Placeholder 3">
            <a:extLst>
              <a:ext uri="{FF2B5EF4-FFF2-40B4-BE49-F238E27FC236}">
                <a16:creationId xmlns:a16="http://schemas.microsoft.com/office/drawing/2014/main" id="{40E830C0-E3E7-529F-1130-1F46864285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4E5BD5-3523-2FB2-884F-208D551C644D}"/>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89428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0E783-D684-3A3D-6C1E-F18EF2AD7BD7}"/>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3" name="Footer Placeholder 2">
            <a:extLst>
              <a:ext uri="{FF2B5EF4-FFF2-40B4-BE49-F238E27FC236}">
                <a16:creationId xmlns:a16="http://schemas.microsoft.com/office/drawing/2014/main" id="{CE8DDE8B-DAD2-68D0-37B9-2933A21457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E5F5-96B1-9493-B207-8C31EA6FEF2C}"/>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358801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5BEA-5E00-83DE-D772-7C8FCF5EE9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7C7D82-2379-D70A-6D51-238A489C2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0B8A31-8BC6-B1DF-F273-535C78EA0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9AE75-EF98-E834-1AE1-A8721AEF0719}"/>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6" name="Footer Placeholder 5">
            <a:extLst>
              <a:ext uri="{FF2B5EF4-FFF2-40B4-BE49-F238E27FC236}">
                <a16:creationId xmlns:a16="http://schemas.microsoft.com/office/drawing/2014/main" id="{FF448D6D-A955-BA7E-81B7-12608A0F4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5B112-EB56-4D3A-E59D-8636BAD158CE}"/>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23064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F077-125A-B9D0-4139-C508D1F1A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6D7FF7-CABB-BD04-404E-BB7DD6A4C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E50236-EE08-1973-1EA2-156B2F72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6AA1D-5708-3E53-1DAD-509BAC7558FA}"/>
              </a:ext>
            </a:extLst>
          </p:cNvPr>
          <p:cNvSpPr>
            <a:spLocks noGrp="1"/>
          </p:cNvSpPr>
          <p:nvPr>
            <p:ph type="dt" sz="half" idx="10"/>
          </p:nvPr>
        </p:nvSpPr>
        <p:spPr/>
        <p:txBody>
          <a:bodyPr/>
          <a:lstStyle/>
          <a:p>
            <a:fld id="{B55DBEBF-4B91-40C2-8F14-9CE82338283E}" type="datetimeFigureOut">
              <a:rPr lang="en-US" smtClean="0"/>
              <a:t>12/16/2023</a:t>
            </a:fld>
            <a:endParaRPr lang="en-US"/>
          </a:p>
        </p:txBody>
      </p:sp>
      <p:sp>
        <p:nvSpPr>
          <p:cNvPr id="6" name="Footer Placeholder 5">
            <a:extLst>
              <a:ext uri="{FF2B5EF4-FFF2-40B4-BE49-F238E27FC236}">
                <a16:creationId xmlns:a16="http://schemas.microsoft.com/office/drawing/2014/main" id="{9417884E-18BA-7B75-FE89-E9D67CDCC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D755D-F0E1-2A56-477E-B51861A3C6D2}"/>
              </a:ext>
            </a:extLst>
          </p:cNvPr>
          <p:cNvSpPr>
            <a:spLocks noGrp="1"/>
          </p:cNvSpPr>
          <p:nvPr>
            <p:ph type="sldNum" sz="quarter" idx="12"/>
          </p:nvPr>
        </p:nvSpPr>
        <p:spPr/>
        <p:txBody>
          <a:bodyPr/>
          <a:lstStyle/>
          <a:p>
            <a:fld id="{FDEFBA38-4FA3-4F40-B0CE-0FB8BDF47DEC}" type="slidenum">
              <a:rPr lang="en-US" smtClean="0"/>
              <a:t>‹#›</a:t>
            </a:fld>
            <a:endParaRPr lang="en-US"/>
          </a:p>
        </p:txBody>
      </p:sp>
    </p:spTree>
    <p:extLst>
      <p:ext uri="{BB962C8B-B14F-4D97-AF65-F5344CB8AC3E}">
        <p14:creationId xmlns:p14="http://schemas.microsoft.com/office/powerpoint/2010/main" val="39421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E4A4BD-3F78-BFDE-D874-8D3D9A08AB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B27A57-5C60-6A29-0078-9A94274B5C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61D49-8D9E-6565-6ED4-F9578E2F0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DBEBF-4B91-40C2-8F14-9CE82338283E}" type="datetimeFigureOut">
              <a:rPr lang="en-US" smtClean="0"/>
              <a:t>12/16/2023</a:t>
            </a:fld>
            <a:endParaRPr lang="en-US"/>
          </a:p>
        </p:txBody>
      </p:sp>
      <p:sp>
        <p:nvSpPr>
          <p:cNvPr id="5" name="Footer Placeholder 4">
            <a:extLst>
              <a:ext uri="{FF2B5EF4-FFF2-40B4-BE49-F238E27FC236}">
                <a16:creationId xmlns:a16="http://schemas.microsoft.com/office/drawing/2014/main" id="{CC4EEA88-253A-2338-EFB9-674359C98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06053F-A09A-7BBC-9D4A-DF27C08EE0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EFBA38-4FA3-4F40-B0CE-0FB8BDF47DEC}" type="slidenum">
              <a:rPr lang="en-US" smtClean="0"/>
              <a:t>‹#›</a:t>
            </a:fld>
            <a:endParaRPr lang="en-US"/>
          </a:p>
        </p:txBody>
      </p:sp>
    </p:spTree>
    <p:extLst>
      <p:ext uri="{BB962C8B-B14F-4D97-AF65-F5344CB8AC3E}">
        <p14:creationId xmlns:p14="http://schemas.microsoft.com/office/powerpoint/2010/main" val="337891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oving Equations">
            <a:extLst>
              <a:ext uri="{FF2B5EF4-FFF2-40B4-BE49-F238E27FC236}">
                <a16:creationId xmlns:a16="http://schemas.microsoft.com/office/drawing/2014/main" id="{823D8AFD-D882-B1E1-C7F2-0D065A79C9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22ACDF-30BB-7ED4-D6C7-4E4A53F411D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Applied Physics</a:t>
            </a:r>
          </a:p>
        </p:txBody>
      </p:sp>
      <p:sp>
        <p:nvSpPr>
          <p:cNvPr id="3" name="Subtitle 2">
            <a:extLst>
              <a:ext uri="{FF2B5EF4-FFF2-40B4-BE49-F238E27FC236}">
                <a16:creationId xmlns:a16="http://schemas.microsoft.com/office/drawing/2014/main" id="{059A0315-661E-7A34-01A5-87C867953B4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By</a:t>
            </a:r>
          </a:p>
          <a:p>
            <a:r>
              <a:rPr lang="en-US">
                <a:solidFill>
                  <a:srgbClr val="FFFFFF"/>
                </a:solidFill>
              </a:rPr>
              <a:t>Jason Nguyen-Duran</a:t>
            </a:r>
          </a:p>
        </p:txBody>
      </p:sp>
    </p:spTree>
    <p:extLst>
      <p:ext uri="{BB962C8B-B14F-4D97-AF65-F5344CB8AC3E}">
        <p14:creationId xmlns:p14="http://schemas.microsoft.com/office/powerpoint/2010/main" val="321111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EB5AA-6319-E06A-9C51-8BDAE443CB86}"/>
              </a:ext>
            </a:extLst>
          </p:cNvPr>
          <p:cNvSpPr>
            <a:spLocks noGrp="1"/>
          </p:cNvSpPr>
          <p:nvPr>
            <p:ph type="title"/>
          </p:nvPr>
        </p:nvSpPr>
        <p:spPr>
          <a:xfrm>
            <a:off x="1136397" y="502020"/>
            <a:ext cx="5323715" cy="1642970"/>
          </a:xfrm>
        </p:spPr>
        <p:txBody>
          <a:bodyPr anchor="b">
            <a:normAutofit/>
          </a:bodyPr>
          <a:lstStyle/>
          <a:p>
            <a:r>
              <a:rPr lang="en-US" sz="4000"/>
              <a:t>Project 2: Data collection</a:t>
            </a:r>
          </a:p>
        </p:txBody>
      </p:sp>
      <p:sp>
        <p:nvSpPr>
          <p:cNvPr id="3" name="Content Placeholder 2">
            <a:extLst>
              <a:ext uri="{FF2B5EF4-FFF2-40B4-BE49-F238E27FC236}">
                <a16:creationId xmlns:a16="http://schemas.microsoft.com/office/drawing/2014/main" id="{3CF98709-4728-C0ED-52C5-009AEC3EDA4E}"/>
              </a:ext>
            </a:extLst>
          </p:cNvPr>
          <p:cNvSpPr>
            <a:spLocks noGrp="1"/>
          </p:cNvSpPr>
          <p:nvPr>
            <p:ph idx="1"/>
          </p:nvPr>
        </p:nvSpPr>
        <p:spPr>
          <a:xfrm>
            <a:off x="1144923" y="2405894"/>
            <a:ext cx="5315189" cy="3535083"/>
          </a:xfrm>
        </p:spPr>
        <p:txBody>
          <a:bodyPr anchor="t">
            <a:normAutofit/>
          </a:bodyPr>
          <a:lstStyle/>
          <a:p>
            <a:r>
              <a:rPr lang="en-US" sz="2000"/>
              <a:t>It is very important to have organization when you are collecting multiple sources of data. Using a table like this one is a good way to stay organized. </a:t>
            </a:r>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table with numbers and text&#10;&#10;Description automatically generated">
            <a:extLst>
              <a:ext uri="{FF2B5EF4-FFF2-40B4-BE49-F238E27FC236}">
                <a16:creationId xmlns:a16="http://schemas.microsoft.com/office/drawing/2014/main" id="{EAB0CB30-076B-10F2-0C30-897B8F2688EB}"/>
              </a:ext>
            </a:extLst>
          </p:cNvPr>
          <p:cNvPicPr>
            <a:picLocks noChangeAspect="1"/>
          </p:cNvPicPr>
          <p:nvPr/>
        </p:nvPicPr>
        <p:blipFill>
          <a:blip r:embed="rId2"/>
          <a:stretch>
            <a:fillRect/>
          </a:stretch>
        </p:blipFill>
        <p:spPr>
          <a:xfrm>
            <a:off x="7075967" y="2532643"/>
            <a:ext cx="4170530" cy="1824606"/>
          </a:xfrm>
          <a:prstGeom prst="rect">
            <a:avLst/>
          </a:prstGeom>
        </p:spPr>
      </p:pic>
    </p:spTree>
    <p:extLst>
      <p:ext uri="{BB962C8B-B14F-4D97-AF65-F5344CB8AC3E}">
        <p14:creationId xmlns:p14="http://schemas.microsoft.com/office/powerpoint/2010/main" val="2948433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AB8E69-3DA7-1201-F15B-1704D1B9E63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Project 2 Conclusion.</a:t>
            </a:r>
          </a:p>
        </p:txBody>
      </p:sp>
      <p:graphicFrame>
        <p:nvGraphicFramePr>
          <p:cNvPr id="20" name="Content Placeholder 2">
            <a:extLst>
              <a:ext uri="{FF2B5EF4-FFF2-40B4-BE49-F238E27FC236}">
                <a16:creationId xmlns:a16="http://schemas.microsoft.com/office/drawing/2014/main" id="{80C21DE1-10CA-BBBD-F1AC-DB8B1CCC9332}"/>
              </a:ext>
            </a:extLst>
          </p:cNvPr>
          <p:cNvGraphicFramePr>
            <a:graphicFrameLocks noGrp="1"/>
          </p:cNvGraphicFramePr>
          <p:nvPr>
            <p:ph idx="1"/>
            <p:extLst>
              <p:ext uri="{D42A27DB-BD31-4B8C-83A1-F6EECF244321}">
                <p14:modId xmlns:p14="http://schemas.microsoft.com/office/powerpoint/2010/main" val="265120901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738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1861C-6963-C592-316D-B10EE187FDB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Project Part 3: Gravitational Acceleration of a Free-Falling object</a:t>
            </a:r>
          </a:p>
        </p:txBody>
      </p:sp>
      <p:sp>
        <p:nvSpPr>
          <p:cNvPr id="3" name="Content Placeholder 2">
            <a:extLst>
              <a:ext uri="{FF2B5EF4-FFF2-40B4-BE49-F238E27FC236}">
                <a16:creationId xmlns:a16="http://schemas.microsoft.com/office/drawing/2014/main" id="{2192CBCD-D93F-55CE-376B-3B0A8D38D616}"/>
              </a:ext>
            </a:extLst>
          </p:cNvPr>
          <p:cNvSpPr>
            <a:spLocks noGrp="1"/>
          </p:cNvSpPr>
          <p:nvPr>
            <p:ph idx="1"/>
          </p:nvPr>
        </p:nvSpPr>
        <p:spPr>
          <a:xfrm>
            <a:off x="4581727" y="649480"/>
            <a:ext cx="3025303" cy="5546047"/>
          </a:xfrm>
        </p:spPr>
        <p:txBody>
          <a:bodyPr anchor="ctr">
            <a:normAutofit/>
          </a:bodyPr>
          <a:lstStyle/>
          <a:p>
            <a:r>
              <a:rPr lang="en-US" sz="2000"/>
              <a:t>Utilizing a flat object such as a notebook and an ultrasonic sensor we can find the acceleration of a free-falling object.</a:t>
            </a:r>
          </a:p>
          <a:p>
            <a:r>
              <a:rPr lang="en-US" sz="2000"/>
              <a:t>Project set Up: </a:t>
            </a:r>
          </a:p>
        </p:txBody>
      </p:sp>
      <p:pic>
        <p:nvPicPr>
          <p:cNvPr id="4" name="Content Placeholder 5" descr="A cellphone and a circuit board&#10;&#10;Description automatically generated">
            <a:extLst>
              <a:ext uri="{FF2B5EF4-FFF2-40B4-BE49-F238E27FC236}">
                <a16:creationId xmlns:a16="http://schemas.microsoft.com/office/drawing/2014/main" id="{C8D12A75-966C-F7BF-61A0-67966977F59A}"/>
              </a:ext>
            </a:extLst>
          </p:cNvPr>
          <p:cNvPicPr>
            <a:picLocks noChangeAspect="1"/>
          </p:cNvPicPr>
          <p:nvPr/>
        </p:nvPicPr>
        <p:blipFill rotWithShape="1">
          <a:blip r:embed="rId2"/>
          <a:srcRect t="24115" b="39274"/>
          <a:stretch/>
        </p:blipFill>
        <p:spPr>
          <a:xfrm rot="16200000">
            <a:off x="6721751" y="1387751"/>
            <a:ext cx="6858000" cy="4082498"/>
          </a:xfrm>
          <a:prstGeom prst="rect">
            <a:avLst/>
          </a:prstGeom>
        </p:spPr>
      </p:pic>
    </p:spTree>
    <p:extLst>
      <p:ext uri="{BB962C8B-B14F-4D97-AF65-F5344CB8AC3E}">
        <p14:creationId xmlns:p14="http://schemas.microsoft.com/office/powerpoint/2010/main" val="164493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4" name="Rectangle 23">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27F55A2-CC39-2DFA-753F-3AF810EBB99D}"/>
              </a:ext>
            </a:extLst>
          </p:cNvPr>
          <p:cNvSpPr>
            <a:spLocks noGrp="1"/>
          </p:cNvSpPr>
          <p:nvPr>
            <p:ph type="title"/>
          </p:nvPr>
        </p:nvSpPr>
        <p:spPr>
          <a:xfrm>
            <a:off x="1371598" y="319314"/>
            <a:ext cx="9477377" cy="1030515"/>
          </a:xfrm>
        </p:spPr>
        <p:txBody>
          <a:bodyPr anchor="ctr">
            <a:normAutofit/>
          </a:bodyPr>
          <a:lstStyle/>
          <a:p>
            <a:r>
              <a:rPr lang="en-US" sz="4000">
                <a:solidFill>
                  <a:srgbClr val="FFFFFF"/>
                </a:solidFill>
              </a:rPr>
              <a:t>Part 3 Cont.</a:t>
            </a:r>
          </a:p>
        </p:txBody>
      </p:sp>
      <p:pic>
        <p:nvPicPr>
          <p:cNvPr id="5" name="Content Placeholder 10" descr="A screenshot of a computer&#10;&#10;Description automatically generated">
            <a:extLst>
              <a:ext uri="{FF2B5EF4-FFF2-40B4-BE49-F238E27FC236}">
                <a16:creationId xmlns:a16="http://schemas.microsoft.com/office/drawing/2014/main" id="{E2A2BD19-6520-5F3B-A8C2-62E4AF802DE3}"/>
              </a:ext>
            </a:extLst>
          </p:cNvPr>
          <p:cNvPicPr>
            <a:picLocks noChangeAspect="1"/>
          </p:cNvPicPr>
          <p:nvPr/>
        </p:nvPicPr>
        <p:blipFill>
          <a:blip r:embed="rId2"/>
          <a:stretch>
            <a:fillRect/>
          </a:stretch>
        </p:blipFill>
        <p:spPr>
          <a:xfrm>
            <a:off x="4929164" y="2050595"/>
            <a:ext cx="1007685" cy="2617365"/>
          </a:xfrm>
          <a:prstGeom prst="rect">
            <a:avLst/>
          </a:prstGeom>
        </p:spPr>
      </p:pic>
      <p:pic>
        <p:nvPicPr>
          <p:cNvPr id="4" name="Content Placeholder 6" descr="A screenshot of a computer&#10;&#10;Description automatically generated">
            <a:extLst>
              <a:ext uri="{FF2B5EF4-FFF2-40B4-BE49-F238E27FC236}">
                <a16:creationId xmlns:a16="http://schemas.microsoft.com/office/drawing/2014/main" id="{DCBE5B2C-171D-01A8-30E6-CB8D2A342445}"/>
              </a:ext>
            </a:extLst>
          </p:cNvPr>
          <p:cNvPicPr>
            <a:picLocks noChangeAspect="1"/>
          </p:cNvPicPr>
          <p:nvPr/>
        </p:nvPicPr>
        <p:blipFill>
          <a:blip r:embed="rId3"/>
          <a:stretch>
            <a:fillRect/>
          </a:stretch>
        </p:blipFill>
        <p:spPr>
          <a:xfrm>
            <a:off x="6267671" y="2074130"/>
            <a:ext cx="3351938" cy="2617365"/>
          </a:xfrm>
          <a:prstGeom prst="rect">
            <a:avLst/>
          </a:prstGeom>
        </p:spPr>
      </p:pic>
      <p:sp>
        <p:nvSpPr>
          <p:cNvPr id="3" name="Content Placeholder 2">
            <a:extLst>
              <a:ext uri="{FF2B5EF4-FFF2-40B4-BE49-F238E27FC236}">
                <a16:creationId xmlns:a16="http://schemas.microsoft.com/office/drawing/2014/main" id="{F6D25605-A10A-F951-0584-8F2B83FB5ABE}"/>
              </a:ext>
            </a:extLst>
          </p:cNvPr>
          <p:cNvSpPr>
            <a:spLocks noGrp="1"/>
          </p:cNvSpPr>
          <p:nvPr>
            <p:ph idx="1"/>
          </p:nvPr>
        </p:nvSpPr>
        <p:spPr>
          <a:xfrm>
            <a:off x="1371598" y="5070346"/>
            <a:ext cx="9496427" cy="1385266"/>
          </a:xfrm>
        </p:spPr>
        <p:txBody>
          <a:bodyPr>
            <a:normAutofit/>
          </a:bodyPr>
          <a:lstStyle/>
          <a:p>
            <a:r>
              <a:rPr lang="en-US" sz="2000"/>
              <a:t>These pictures show the Serial Monitor data collection and excel table data organization.</a:t>
            </a:r>
          </a:p>
          <a:p>
            <a:r>
              <a:rPr lang="en-US" sz="2000"/>
              <a:t>After collecting raw data from the serial monitor it is imperative to organize the data into excel for further processing.  </a:t>
            </a:r>
          </a:p>
        </p:txBody>
      </p:sp>
    </p:spTree>
    <p:extLst>
      <p:ext uri="{BB962C8B-B14F-4D97-AF65-F5344CB8AC3E}">
        <p14:creationId xmlns:p14="http://schemas.microsoft.com/office/powerpoint/2010/main" val="1076582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CB5E8-849F-BFC5-527E-CDA01028A2CD}"/>
              </a:ext>
            </a:extLst>
          </p:cNvPr>
          <p:cNvSpPr>
            <a:spLocks noGrp="1"/>
          </p:cNvSpPr>
          <p:nvPr>
            <p:ph type="title"/>
          </p:nvPr>
        </p:nvSpPr>
        <p:spPr>
          <a:xfrm>
            <a:off x="1371599" y="5510253"/>
            <a:ext cx="9895951" cy="1033669"/>
          </a:xfrm>
        </p:spPr>
        <p:txBody>
          <a:bodyPr vert="horz" lIns="91440" tIns="45720" rIns="91440" bIns="45720" rtlCol="0">
            <a:normAutofit/>
          </a:bodyPr>
          <a:lstStyle/>
          <a:p>
            <a:r>
              <a:rPr lang="en-US" sz="4000" kern="1200">
                <a:solidFill>
                  <a:srgbClr val="FFFFFF"/>
                </a:solidFill>
                <a:latin typeface="+mj-lt"/>
                <a:ea typeface="+mj-ea"/>
                <a:cs typeface="+mj-cs"/>
              </a:rPr>
              <a:t>Part 3. Excel Graph</a:t>
            </a:r>
          </a:p>
        </p:txBody>
      </p:sp>
      <p:pic>
        <p:nvPicPr>
          <p:cNvPr id="4" name="Content Placeholder 6" descr="A graph with a line going up&#10;&#10;Description automatically generated">
            <a:extLst>
              <a:ext uri="{FF2B5EF4-FFF2-40B4-BE49-F238E27FC236}">
                <a16:creationId xmlns:a16="http://schemas.microsoft.com/office/drawing/2014/main" id="{3FC797AB-CE2E-04ED-9604-7BF32EA876D3}"/>
              </a:ext>
            </a:extLst>
          </p:cNvPr>
          <p:cNvPicPr>
            <a:picLocks noChangeAspect="1"/>
          </p:cNvPicPr>
          <p:nvPr/>
        </p:nvPicPr>
        <p:blipFill>
          <a:blip r:embed="rId2"/>
          <a:stretch>
            <a:fillRect/>
          </a:stretch>
        </p:blipFill>
        <p:spPr>
          <a:xfrm>
            <a:off x="3584068" y="402570"/>
            <a:ext cx="5023863" cy="3215273"/>
          </a:xfrm>
          <a:prstGeom prst="rect">
            <a:avLst/>
          </a:prstGeom>
        </p:spPr>
      </p:pic>
      <p:sp>
        <p:nvSpPr>
          <p:cNvPr id="40" name="Content Placeholder 12">
            <a:extLst>
              <a:ext uri="{FF2B5EF4-FFF2-40B4-BE49-F238E27FC236}">
                <a16:creationId xmlns:a16="http://schemas.microsoft.com/office/drawing/2014/main" id="{5FCF1137-2DA9-4AAB-E9EF-FB1ADED5AEAD}"/>
              </a:ext>
            </a:extLst>
          </p:cNvPr>
          <p:cNvSpPr>
            <a:spLocks noGrp="1"/>
          </p:cNvSpPr>
          <p:nvPr>
            <p:ph idx="1"/>
          </p:nvPr>
        </p:nvSpPr>
        <p:spPr>
          <a:xfrm>
            <a:off x="1940256" y="3833199"/>
            <a:ext cx="8332826" cy="1119982"/>
          </a:xfrm>
        </p:spPr>
        <p:txBody>
          <a:bodyPr anchor="ctr">
            <a:normAutofit/>
          </a:bodyPr>
          <a:lstStyle/>
          <a:p>
            <a:endParaRPr lang="en-US" sz="2000"/>
          </a:p>
        </p:txBody>
      </p:sp>
    </p:spTree>
    <p:extLst>
      <p:ext uri="{BB962C8B-B14F-4D97-AF65-F5344CB8AC3E}">
        <p14:creationId xmlns:p14="http://schemas.microsoft.com/office/powerpoint/2010/main" val="1346630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75302-E1B2-6AA8-F18B-0C0A34F3B94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Part 3 Conclusion</a:t>
            </a:r>
          </a:p>
        </p:txBody>
      </p:sp>
      <p:sp>
        <p:nvSpPr>
          <p:cNvPr id="3" name="Content Placeholder 2">
            <a:extLst>
              <a:ext uri="{FF2B5EF4-FFF2-40B4-BE49-F238E27FC236}">
                <a16:creationId xmlns:a16="http://schemas.microsoft.com/office/drawing/2014/main" id="{F952C1B8-73EE-D259-3FBE-6B381A55096B}"/>
              </a:ext>
            </a:extLst>
          </p:cNvPr>
          <p:cNvSpPr>
            <a:spLocks noGrp="1"/>
          </p:cNvSpPr>
          <p:nvPr>
            <p:ph idx="1"/>
          </p:nvPr>
        </p:nvSpPr>
        <p:spPr>
          <a:xfrm>
            <a:off x="1371599" y="2318197"/>
            <a:ext cx="9724031" cy="3683358"/>
          </a:xfrm>
        </p:spPr>
        <p:txBody>
          <a:bodyPr anchor="ctr">
            <a:normAutofit/>
          </a:bodyPr>
          <a:lstStyle/>
          <a:p>
            <a:pPr lvl="0"/>
            <a:r>
              <a:rPr lang="en-US" sz="2000"/>
              <a:t>Discuss the results and comment on the source of errors. </a:t>
            </a:r>
          </a:p>
          <a:p>
            <a:pPr lvl="1"/>
            <a:r>
              <a:rPr lang="en-US" sz="2000"/>
              <a:t>Answer: The biggest error I seen was my own user error. Having to redo the experiment over and over to get good readings was all user error. </a:t>
            </a:r>
          </a:p>
          <a:p>
            <a:pPr marL="457200" lvl="1" indent="0">
              <a:buNone/>
            </a:pPr>
            <a:endParaRPr lang="en-US" sz="2000"/>
          </a:p>
          <a:p>
            <a:pPr lvl="0"/>
            <a:r>
              <a:rPr lang="en-US" sz="2000"/>
              <a:t>How much variation is there from trial to trial? What does this indicate about the uncertainty of the result?</a:t>
            </a:r>
          </a:p>
          <a:p>
            <a:pPr lvl="1"/>
            <a:r>
              <a:rPr lang="en-US" sz="2000"/>
              <a:t>Answer: I had to do a lot of different trials to get good data. But I feel like the results I did put in are close enough together to be called accurate. I only had one outlier other than that everything was okay.</a:t>
            </a:r>
          </a:p>
          <a:p>
            <a:endParaRPr lang="en-US" sz="2000"/>
          </a:p>
        </p:txBody>
      </p:sp>
    </p:spTree>
    <p:extLst>
      <p:ext uri="{BB962C8B-B14F-4D97-AF65-F5344CB8AC3E}">
        <p14:creationId xmlns:p14="http://schemas.microsoft.com/office/powerpoint/2010/main" val="94789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7D074C-BAF1-D3D8-5C6D-3D4FBB604AA5}"/>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Project Part 4: Conservation of Energy of a Free-Falling Object</a:t>
            </a:r>
            <a:br>
              <a:rPr lang="en-US" sz="4000">
                <a:solidFill>
                  <a:srgbClr val="FFFFFF"/>
                </a:solidFill>
              </a:rPr>
            </a:br>
            <a:endParaRPr lang="en-US" sz="4000">
              <a:solidFill>
                <a:srgbClr val="FFFFFF"/>
              </a:solidFill>
            </a:endParaRPr>
          </a:p>
        </p:txBody>
      </p:sp>
      <p:sp>
        <p:nvSpPr>
          <p:cNvPr id="3" name="Content Placeholder 2">
            <a:extLst>
              <a:ext uri="{FF2B5EF4-FFF2-40B4-BE49-F238E27FC236}">
                <a16:creationId xmlns:a16="http://schemas.microsoft.com/office/drawing/2014/main" id="{B91B8232-E7FE-C1BE-0316-1E7BAC895A36}"/>
              </a:ext>
            </a:extLst>
          </p:cNvPr>
          <p:cNvSpPr>
            <a:spLocks noGrp="1"/>
          </p:cNvSpPr>
          <p:nvPr>
            <p:ph idx="1"/>
          </p:nvPr>
        </p:nvSpPr>
        <p:spPr>
          <a:xfrm>
            <a:off x="6503158" y="649480"/>
            <a:ext cx="4862447" cy="5546047"/>
          </a:xfrm>
        </p:spPr>
        <p:txBody>
          <a:bodyPr anchor="ctr">
            <a:normAutofit/>
          </a:bodyPr>
          <a:lstStyle/>
          <a:p>
            <a:r>
              <a:rPr lang="en-US" sz="2000"/>
              <a:t>Going off of part 3 we are using the raw data and data we collected to find how energy is effected in a free falling object</a:t>
            </a:r>
          </a:p>
        </p:txBody>
      </p:sp>
    </p:spTree>
    <p:extLst>
      <p:ext uri="{BB962C8B-B14F-4D97-AF65-F5344CB8AC3E}">
        <p14:creationId xmlns:p14="http://schemas.microsoft.com/office/powerpoint/2010/main" val="27476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FDBB68B-E2EA-C40B-EABC-369A929C8FD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Part 4: Data collection</a:t>
            </a:r>
          </a:p>
        </p:txBody>
      </p:sp>
      <p:pic>
        <p:nvPicPr>
          <p:cNvPr id="4" name="Content Placeholder 10" descr="A table of numbers with numbers&#10;&#10;Description automatically generated">
            <a:extLst>
              <a:ext uri="{FF2B5EF4-FFF2-40B4-BE49-F238E27FC236}">
                <a16:creationId xmlns:a16="http://schemas.microsoft.com/office/drawing/2014/main" id="{800DE7AF-B2A3-A184-3D47-B2F3736E1364}"/>
              </a:ext>
            </a:extLst>
          </p:cNvPr>
          <p:cNvPicPr>
            <a:picLocks noGrp="1" noChangeAspect="1"/>
          </p:cNvPicPr>
          <p:nvPr>
            <p:ph idx="1"/>
          </p:nvPr>
        </p:nvPicPr>
        <p:blipFill>
          <a:blip r:embed="rId2"/>
          <a:stretch>
            <a:fillRect/>
          </a:stretch>
        </p:blipFill>
        <p:spPr>
          <a:xfrm>
            <a:off x="5516329" y="467208"/>
            <a:ext cx="5197945" cy="5923584"/>
          </a:xfrm>
          <a:prstGeom prst="rect">
            <a:avLst/>
          </a:prstGeom>
        </p:spPr>
      </p:pic>
    </p:spTree>
    <p:extLst>
      <p:ext uri="{BB962C8B-B14F-4D97-AF65-F5344CB8AC3E}">
        <p14:creationId xmlns:p14="http://schemas.microsoft.com/office/powerpoint/2010/main" val="414982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E92282-C96D-BE89-4999-F2334B8AF71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Part 4 energy graph</a:t>
            </a:r>
          </a:p>
        </p:txBody>
      </p:sp>
      <p:pic>
        <p:nvPicPr>
          <p:cNvPr id="4" name="Content Placeholder 6">
            <a:extLst>
              <a:ext uri="{FF2B5EF4-FFF2-40B4-BE49-F238E27FC236}">
                <a16:creationId xmlns:a16="http://schemas.microsoft.com/office/drawing/2014/main" id="{DD072159-D2A1-6350-9A9A-494E74B1F77C}"/>
              </a:ext>
            </a:extLst>
          </p:cNvPr>
          <p:cNvPicPr>
            <a:picLocks noGrp="1" noChangeAspect="1"/>
          </p:cNvPicPr>
          <p:nvPr>
            <p:ph idx="1"/>
          </p:nvPr>
        </p:nvPicPr>
        <p:blipFill>
          <a:blip r:embed="rId2"/>
          <a:stretch>
            <a:fillRect/>
          </a:stretch>
        </p:blipFill>
        <p:spPr>
          <a:xfrm>
            <a:off x="4502428" y="1613531"/>
            <a:ext cx="7225748" cy="3630938"/>
          </a:xfrm>
          <a:prstGeom prst="rect">
            <a:avLst/>
          </a:prstGeom>
        </p:spPr>
      </p:pic>
    </p:spTree>
    <p:extLst>
      <p:ext uri="{BB962C8B-B14F-4D97-AF65-F5344CB8AC3E}">
        <p14:creationId xmlns:p14="http://schemas.microsoft.com/office/powerpoint/2010/main" val="41231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C101E3-5C60-7995-B7CC-014FC6A07A2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Part r Conclusion</a:t>
            </a:r>
          </a:p>
        </p:txBody>
      </p:sp>
      <p:sp>
        <p:nvSpPr>
          <p:cNvPr id="3" name="Content Placeholder 2">
            <a:extLst>
              <a:ext uri="{FF2B5EF4-FFF2-40B4-BE49-F238E27FC236}">
                <a16:creationId xmlns:a16="http://schemas.microsoft.com/office/drawing/2014/main" id="{F3B26F91-C12C-2779-DCFA-B4D0E8C872B7}"/>
              </a:ext>
            </a:extLst>
          </p:cNvPr>
          <p:cNvSpPr>
            <a:spLocks noGrp="1"/>
          </p:cNvSpPr>
          <p:nvPr>
            <p:ph idx="1"/>
          </p:nvPr>
        </p:nvSpPr>
        <p:spPr>
          <a:xfrm>
            <a:off x="1371599" y="2318197"/>
            <a:ext cx="9724031" cy="3683358"/>
          </a:xfrm>
        </p:spPr>
        <p:txBody>
          <a:bodyPr anchor="ctr">
            <a:normAutofit/>
          </a:bodyPr>
          <a:lstStyle/>
          <a:p>
            <a:pPr lvl="0"/>
            <a:r>
              <a:rPr lang="en-US" sz="2000"/>
              <a:t>Discuss the key characteristics of the plot. Consider the points when potential energy U is maximum, U is minimum, kinetic energy K is maximum, K is minimum and when U and K are the same value. What is the significance of these points? </a:t>
            </a:r>
          </a:p>
          <a:p>
            <a:pPr lvl="1"/>
            <a:r>
              <a:rPr lang="en-US" sz="2000"/>
              <a:t>Answer:  Potential and kinetic energy will always be opposite. As Potential is high and will be low as the object moves these 2 will start to swap in an X pattern.  As time goes on and the object is falling the total energy will always decrease. </a:t>
            </a:r>
          </a:p>
          <a:p>
            <a:endParaRPr lang="en-US" sz="2000"/>
          </a:p>
        </p:txBody>
      </p:sp>
    </p:spTree>
    <p:extLst>
      <p:ext uri="{BB962C8B-B14F-4D97-AF65-F5344CB8AC3E}">
        <p14:creationId xmlns:p14="http://schemas.microsoft.com/office/powerpoint/2010/main" val="1631523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8D13CB-6BE3-4D5C-26BE-F53BB46E9E9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Introduction</a:t>
            </a:r>
          </a:p>
        </p:txBody>
      </p:sp>
      <p:graphicFrame>
        <p:nvGraphicFramePr>
          <p:cNvPr id="5" name="Content Placeholder 2">
            <a:extLst>
              <a:ext uri="{FF2B5EF4-FFF2-40B4-BE49-F238E27FC236}">
                <a16:creationId xmlns:a16="http://schemas.microsoft.com/office/drawing/2014/main" id="{66CF5D1F-A9F8-A17C-A3CD-EFE75F0A411E}"/>
              </a:ext>
            </a:extLst>
          </p:cNvPr>
          <p:cNvGraphicFramePr>
            <a:graphicFrameLocks noGrp="1"/>
          </p:cNvGraphicFramePr>
          <p:nvPr>
            <p:ph idx="1"/>
            <p:extLst>
              <p:ext uri="{D42A27DB-BD31-4B8C-83A1-F6EECF244321}">
                <p14:modId xmlns:p14="http://schemas.microsoft.com/office/powerpoint/2010/main" val="246916167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481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A157A7-E3D2-AC92-EB43-73E9311ECDE8}"/>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Project part 5: Relationship between Linear and rotational motion</a:t>
            </a:r>
          </a:p>
        </p:txBody>
      </p:sp>
      <p:sp>
        <p:nvSpPr>
          <p:cNvPr id="3" name="Content Placeholder 2">
            <a:extLst>
              <a:ext uri="{FF2B5EF4-FFF2-40B4-BE49-F238E27FC236}">
                <a16:creationId xmlns:a16="http://schemas.microsoft.com/office/drawing/2014/main" id="{8F3CC62F-8A73-40AE-3D38-5182BC1B251A}"/>
              </a:ext>
            </a:extLst>
          </p:cNvPr>
          <p:cNvSpPr>
            <a:spLocks noGrp="1"/>
          </p:cNvSpPr>
          <p:nvPr>
            <p:ph idx="1"/>
          </p:nvPr>
        </p:nvSpPr>
        <p:spPr>
          <a:xfrm>
            <a:off x="4581727" y="649480"/>
            <a:ext cx="3025303" cy="5546047"/>
          </a:xfrm>
        </p:spPr>
        <p:txBody>
          <a:bodyPr anchor="ctr">
            <a:normAutofit/>
          </a:bodyPr>
          <a:lstStyle/>
          <a:p>
            <a:r>
              <a:rPr lang="en-US" sz="2000"/>
              <a:t>Utilint a rotart encoder and a gold ball we can see how many “rotations” are in a certain distance. This can allow us to measure things that are not flat.</a:t>
            </a:r>
          </a:p>
          <a:p>
            <a:r>
              <a:rPr lang="en-US" sz="2000"/>
              <a:t>Set up photo: </a:t>
            </a:r>
          </a:p>
        </p:txBody>
      </p:sp>
      <p:pic>
        <p:nvPicPr>
          <p:cNvPr id="4" name="Content Placeholder 5">
            <a:extLst>
              <a:ext uri="{FF2B5EF4-FFF2-40B4-BE49-F238E27FC236}">
                <a16:creationId xmlns:a16="http://schemas.microsoft.com/office/drawing/2014/main" id="{0361F077-0FDE-EFD8-C027-B20106B7C7D3}"/>
              </a:ext>
            </a:extLst>
          </p:cNvPr>
          <p:cNvPicPr>
            <a:picLocks noChangeAspect="1"/>
          </p:cNvPicPr>
          <p:nvPr/>
        </p:nvPicPr>
        <p:blipFill rotWithShape="1">
          <a:blip r:embed="rId2"/>
          <a:srcRect t="1729" r="2" b="2"/>
          <a:stretch/>
        </p:blipFill>
        <p:spPr>
          <a:xfrm>
            <a:off x="8109502" y="10"/>
            <a:ext cx="4082498" cy="6857990"/>
          </a:xfrm>
          <a:prstGeom prst="rect">
            <a:avLst/>
          </a:prstGeom>
        </p:spPr>
      </p:pic>
    </p:spTree>
    <p:extLst>
      <p:ext uri="{BB962C8B-B14F-4D97-AF65-F5344CB8AC3E}">
        <p14:creationId xmlns:p14="http://schemas.microsoft.com/office/powerpoint/2010/main" val="376804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D8C3CFC-043B-B8BB-81AD-DE928D7DA70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Collection of data.</a:t>
            </a:r>
          </a:p>
        </p:txBody>
      </p:sp>
      <p:pic>
        <p:nvPicPr>
          <p:cNvPr id="4" name="Content Placeholder 6">
            <a:extLst>
              <a:ext uri="{FF2B5EF4-FFF2-40B4-BE49-F238E27FC236}">
                <a16:creationId xmlns:a16="http://schemas.microsoft.com/office/drawing/2014/main" id="{05B96EB4-30E2-FC4C-D1C3-8A3386FDF0E3}"/>
              </a:ext>
            </a:extLst>
          </p:cNvPr>
          <p:cNvPicPr>
            <a:picLocks noGrp="1" noChangeAspect="1"/>
          </p:cNvPicPr>
          <p:nvPr>
            <p:ph idx="1"/>
          </p:nvPr>
        </p:nvPicPr>
        <p:blipFill>
          <a:blip r:embed="rId2"/>
          <a:stretch>
            <a:fillRect/>
          </a:stretch>
        </p:blipFill>
        <p:spPr>
          <a:xfrm>
            <a:off x="6745474" y="467208"/>
            <a:ext cx="2739656" cy="5923584"/>
          </a:xfrm>
          <a:prstGeom prst="rect">
            <a:avLst/>
          </a:prstGeom>
        </p:spPr>
      </p:pic>
    </p:spTree>
    <p:extLst>
      <p:ext uri="{BB962C8B-B14F-4D97-AF65-F5344CB8AC3E}">
        <p14:creationId xmlns:p14="http://schemas.microsoft.com/office/powerpoint/2010/main" val="2149929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547F329-6961-6B12-8D2E-9509FAF55FA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Data analysis</a:t>
            </a:r>
          </a:p>
        </p:txBody>
      </p:sp>
      <p:pic>
        <p:nvPicPr>
          <p:cNvPr id="5" name="Content Placeholder 4" descr="A table with numbers and symbols&#10;&#10;Description automatically generated">
            <a:extLst>
              <a:ext uri="{FF2B5EF4-FFF2-40B4-BE49-F238E27FC236}">
                <a16:creationId xmlns:a16="http://schemas.microsoft.com/office/drawing/2014/main" id="{D126AB98-DCE7-800D-8837-9618425E1C5B}"/>
              </a:ext>
            </a:extLst>
          </p:cNvPr>
          <p:cNvPicPr>
            <a:picLocks noGrp="1" noChangeAspect="1"/>
          </p:cNvPicPr>
          <p:nvPr>
            <p:ph idx="1"/>
          </p:nvPr>
        </p:nvPicPr>
        <p:blipFill>
          <a:blip r:embed="rId2"/>
          <a:stretch>
            <a:fillRect/>
          </a:stretch>
        </p:blipFill>
        <p:spPr>
          <a:xfrm>
            <a:off x="4502428" y="2019979"/>
            <a:ext cx="7225748" cy="2818041"/>
          </a:xfrm>
          <a:prstGeom prst="rect">
            <a:avLst/>
          </a:prstGeom>
        </p:spPr>
      </p:pic>
    </p:spTree>
    <p:extLst>
      <p:ext uri="{BB962C8B-B14F-4D97-AF65-F5344CB8AC3E}">
        <p14:creationId xmlns:p14="http://schemas.microsoft.com/office/powerpoint/2010/main" val="275443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441474-3A90-DF6F-6637-D54AE6922C5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Conclusion </a:t>
            </a:r>
          </a:p>
        </p:txBody>
      </p:sp>
      <p:graphicFrame>
        <p:nvGraphicFramePr>
          <p:cNvPr id="5" name="Content Placeholder 2">
            <a:extLst>
              <a:ext uri="{FF2B5EF4-FFF2-40B4-BE49-F238E27FC236}">
                <a16:creationId xmlns:a16="http://schemas.microsoft.com/office/drawing/2014/main" id="{AD06D731-86ED-43F8-CF6C-0383D5298D4E}"/>
              </a:ext>
            </a:extLst>
          </p:cNvPr>
          <p:cNvGraphicFramePr>
            <a:graphicFrameLocks noGrp="1"/>
          </p:cNvGraphicFramePr>
          <p:nvPr>
            <p:ph idx="1"/>
            <p:extLst>
              <p:ext uri="{D42A27DB-BD31-4B8C-83A1-F6EECF244321}">
                <p14:modId xmlns:p14="http://schemas.microsoft.com/office/powerpoint/2010/main" val="425915825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968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593902-F9B6-55A3-738F-3DC15E5CD5B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Part 6.Observing the hall effect.</a:t>
            </a:r>
          </a:p>
        </p:txBody>
      </p:sp>
      <p:sp>
        <p:nvSpPr>
          <p:cNvPr id="3" name="Content Placeholder 2">
            <a:extLst>
              <a:ext uri="{FF2B5EF4-FFF2-40B4-BE49-F238E27FC236}">
                <a16:creationId xmlns:a16="http://schemas.microsoft.com/office/drawing/2014/main" id="{B60E1BDC-44F5-8E63-7753-2374CB2FB1D3}"/>
              </a:ext>
            </a:extLst>
          </p:cNvPr>
          <p:cNvSpPr>
            <a:spLocks noGrp="1"/>
          </p:cNvSpPr>
          <p:nvPr>
            <p:ph idx="1"/>
          </p:nvPr>
        </p:nvSpPr>
        <p:spPr>
          <a:xfrm>
            <a:off x="4581727" y="649480"/>
            <a:ext cx="3025303" cy="5546047"/>
          </a:xfrm>
        </p:spPr>
        <p:txBody>
          <a:bodyPr anchor="ctr">
            <a:normAutofit/>
          </a:bodyPr>
          <a:lstStyle/>
          <a:p>
            <a:r>
              <a:rPr lang="en-US" sz="2000"/>
              <a:t>Utilizing a magnet and a sensor we can see the forces and electrical field around a magnet. </a:t>
            </a:r>
          </a:p>
          <a:p>
            <a:r>
              <a:rPr lang="en-US" sz="2000"/>
              <a:t>Set Up: </a:t>
            </a:r>
          </a:p>
        </p:txBody>
      </p:sp>
      <p:pic>
        <p:nvPicPr>
          <p:cNvPr id="4" name="Picture Placeholder 12" descr="A piece of paper next to a circuit board&#10;&#10;Description automatically generated">
            <a:extLst>
              <a:ext uri="{FF2B5EF4-FFF2-40B4-BE49-F238E27FC236}">
                <a16:creationId xmlns:a16="http://schemas.microsoft.com/office/drawing/2014/main" id="{120BA6C2-7B51-9AA4-3C01-505EFFDD5F72}"/>
              </a:ext>
            </a:extLst>
          </p:cNvPr>
          <p:cNvPicPr>
            <a:picLocks noChangeAspect="1"/>
          </p:cNvPicPr>
          <p:nvPr/>
        </p:nvPicPr>
        <p:blipFill rotWithShape="1">
          <a:blip r:embed="rId2"/>
          <a:srcRect b="7279"/>
          <a:stretch/>
        </p:blipFill>
        <p:spPr>
          <a:xfrm>
            <a:off x="8109502" y="951544"/>
            <a:ext cx="3615776" cy="4966790"/>
          </a:xfrm>
          <a:prstGeom prst="rect">
            <a:avLst/>
          </a:prstGeom>
        </p:spPr>
      </p:pic>
    </p:spTree>
    <p:extLst>
      <p:ext uri="{BB962C8B-B14F-4D97-AF65-F5344CB8AC3E}">
        <p14:creationId xmlns:p14="http://schemas.microsoft.com/office/powerpoint/2010/main" val="3143345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1B6BFBE-4A5D-BF16-F8AA-B31238FD4D4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Raw Data</a:t>
            </a:r>
          </a:p>
        </p:txBody>
      </p:sp>
      <p:pic>
        <p:nvPicPr>
          <p:cNvPr id="4" name="Content Placeholder 6">
            <a:extLst>
              <a:ext uri="{FF2B5EF4-FFF2-40B4-BE49-F238E27FC236}">
                <a16:creationId xmlns:a16="http://schemas.microsoft.com/office/drawing/2014/main" id="{7E44AB50-3B13-70D2-B206-07BEA0EE37B5}"/>
              </a:ext>
            </a:extLst>
          </p:cNvPr>
          <p:cNvPicPr>
            <a:picLocks noGrp="1" noChangeAspect="1"/>
          </p:cNvPicPr>
          <p:nvPr>
            <p:ph idx="1"/>
          </p:nvPr>
        </p:nvPicPr>
        <p:blipFill>
          <a:blip r:embed="rId2"/>
          <a:stretch>
            <a:fillRect/>
          </a:stretch>
        </p:blipFill>
        <p:spPr>
          <a:xfrm>
            <a:off x="4502428" y="1017407"/>
            <a:ext cx="7225748" cy="4823185"/>
          </a:xfrm>
          <a:prstGeom prst="rect">
            <a:avLst/>
          </a:prstGeom>
        </p:spPr>
      </p:pic>
    </p:spTree>
    <p:extLst>
      <p:ext uri="{BB962C8B-B14F-4D97-AF65-F5344CB8AC3E}">
        <p14:creationId xmlns:p14="http://schemas.microsoft.com/office/powerpoint/2010/main" val="695492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B19CC26-0030-80AF-4DBE-8C81F20FCF2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Excel Graph</a:t>
            </a:r>
          </a:p>
        </p:txBody>
      </p:sp>
      <p:pic>
        <p:nvPicPr>
          <p:cNvPr id="4" name="Content Placeholder 6" descr="A graph with blue lines&#10;&#10;Description automatically generated">
            <a:extLst>
              <a:ext uri="{FF2B5EF4-FFF2-40B4-BE49-F238E27FC236}">
                <a16:creationId xmlns:a16="http://schemas.microsoft.com/office/drawing/2014/main" id="{8013E493-CFD7-2AE5-63A8-F1EC42066839}"/>
              </a:ext>
            </a:extLst>
          </p:cNvPr>
          <p:cNvPicPr>
            <a:picLocks noGrp="1" noChangeAspect="1"/>
          </p:cNvPicPr>
          <p:nvPr>
            <p:ph idx="1"/>
          </p:nvPr>
        </p:nvPicPr>
        <p:blipFill>
          <a:blip r:embed="rId2"/>
          <a:stretch>
            <a:fillRect/>
          </a:stretch>
        </p:blipFill>
        <p:spPr>
          <a:xfrm>
            <a:off x="4502428" y="1216115"/>
            <a:ext cx="7225748" cy="4425769"/>
          </a:xfrm>
          <a:prstGeom prst="rect">
            <a:avLst/>
          </a:prstGeom>
        </p:spPr>
      </p:pic>
    </p:spTree>
    <p:extLst>
      <p:ext uri="{BB962C8B-B14F-4D97-AF65-F5344CB8AC3E}">
        <p14:creationId xmlns:p14="http://schemas.microsoft.com/office/powerpoint/2010/main" val="4291717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22FE-0720-4945-9BA4-49778008AAE7}"/>
              </a:ext>
            </a:extLst>
          </p:cNvPr>
          <p:cNvSpPr>
            <a:spLocks noGrp="1"/>
          </p:cNvSpPr>
          <p:nvPr>
            <p:ph type="title"/>
          </p:nvPr>
        </p:nvSpPr>
        <p:spPr>
          <a:xfrm>
            <a:off x="762000" y="761998"/>
            <a:ext cx="5334000" cy="1708246"/>
          </a:xfrm>
        </p:spPr>
        <p:txBody>
          <a:bodyPr anchor="ctr">
            <a:normAutofit/>
          </a:bodyPr>
          <a:lstStyle/>
          <a:p>
            <a:r>
              <a:rPr lang="en-US" sz="4000"/>
              <a:t>Conclusion</a:t>
            </a:r>
          </a:p>
        </p:txBody>
      </p:sp>
      <p:sp>
        <p:nvSpPr>
          <p:cNvPr id="3" name="Content Placeholder 2">
            <a:extLst>
              <a:ext uri="{FF2B5EF4-FFF2-40B4-BE49-F238E27FC236}">
                <a16:creationId xmlns:a16="http://schemas.microsoft.com/office/drawing/2014/main" id="{B8B8B324-434B-55A5-0A4B-5E92D515847C}"/>
              </a:ext>
            </a:extLst>
          </p:cNvPr>
          <p:cNvSpPr>
            <a:spLocks noGrp="1"/>
          </p:cNvSpPr>
          <p:nvPr>
            <p:ph idx="1"/>
          </p:nvPr>
        </p:nvSpPr>
        <p:spPr>
          <a:xfrm>
            <a:off x="761994" y="2470245"/>
            <a:ext cx="5334006" cy="3769835"/>
          </a:xfrm>
        </p:spPr>
        <p:txBody>
          <a:bodyPr anchor="ctr">
            <a:normAutofit/>
          </a:bodyPr>
          <a:lstStyle/>
          <a:p>
            <a:pPr lvl="0"/>
            <a:r>
              <a:rPr lang="en-US" sz="1600"/>
              <a:t>Discuss the results and comment on the sources of error.</a:t>
            </a:r>
          </a:p>
          <a:p>
            <a:pPr lvl="1"/>
            <a:r>
              <a:rPr lang="en-US" sz="1600"/>
              <a:t>Answer: It was interesting to see how the polarity of the magnet would give you either a positive output or a negative output. You would think the sensor would just read how strong the magnet is not its actual polarity </a:t>
            </a:r>
          </a:p>
          <a:p>
            <a:pPr marL="457200" lvl="1" indent="0">
              <a:buNone/>
            </a:pPr>
            <a:endParaRPr lang="en-US" sz="1600"/>
          </a:p>
          <a:p>
            <a:pPr lvl="0"/>
            <a:r>
              <a:rPr lang="en-US" sz="1600"/>
              <a:t>Describe how the Hall sensor works. What are some applications for the Hall effect sensor? </a:t>
            </a:r>
          </a:p>
          <a:p>
            <a:pPr lvl="1"/>
            <a:r>
              <a:rPr lang="en-US" sz="1600"/>
              <a:t>Answer: The sensor works by sending an electrical signal out into the world and can sense a magnet or a magnetic field in the area. I feel like these sensors can be used to detect medals or other objects in the real world. The first example I thought of was the sensors in roads that detect when a car is close to or over it. </a:t>
            </a:r>
          </a:p>
          <a:p>
            <a:endParaRPr lang="en-US" sz="1600"/>
          </a:p>
        </p:txBody>
      </p:sp>
      <p:sp>
        <p:nvSpPr>
          <p:cNvPr id="10" name="Rectangle 9">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Robot">
            <a:extLst>
              <a:ext uri="{FF2B5EF4-FFF2-40B4-BE49-F238E27FC236}">
                <a16:creationId xmlns:a16="http://schemas.microsoft.com/office/drawing/2014/main" id="{B7523B33-B6FB-5815-9618-2A5FC64615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07878" y="1548705"/>
            <a:ext cx="3758045" cy="3758045"/>
          </a:xfrm>
          <a:prstGeom prst="rect">
            <a:avLst/>
          </a:prstGeom>
        </p:spPr>
      </p:pic>
    </p:spTree>
    <p:extLst>
      <p:ext uri="{BB962C8B-B14F-4D97-AF65-F5344CB8AC3E}">
        <p14:creationId xmlns:p14="http://schemas.microsoft.com/office/powerpoint/2010/main" val="3848179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4EBDAA-D4C5-C456-1FED-F6774FDD9C0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Project Challenges </a:t>
            </a:r>
          </a:p>
        </p:txBody>
      </p:sp>
      <p:graphicFrame>
        <p:nvGraphicFramePr>
          <p:cNvPr id="5" name="Content Placeholder 2">
            <a:extLst>
              <a:ext uri="{FF2B5EF4-FFF2-40B4-BE49-F238E27FC236}">
                <a16:creationId xmlns:a16="http://schemas.microsoft.com/office/drawing/2014/main" id="{4D277430-588A-9BD9-1E57-5FE33CD80D01}"/>
              </a:ext>
            </a:extLst>
          </p:cNvPr>
          <p:cNvGraphicFramePr>
            <a:graphicFrameLocks noGrp="1"/>
          </p:cNvGraphicFramePr>
          <p:nvPr>
            <p:ph idx="1"/>
            <p:extLst>
              <p:ext uri="{D42A27DB-BD31-4B8C-83A1-F6EECF244321}">
                <p14:modId xmlns:p14="http://schemas.microsoft.com/office/powerpoint/2010/main" val="17542369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7447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reaching for a paper on a table full of paper and sticky notes">
            <a:extLst>
              <a:ext uri="{FF2B5EF4-FFF2-40B4-BE49-F238E27FC236}">
                <a16:creationId xmlns:a16="http://schemas.microsoft.com/office/drawing/2014/main" id="{7C2421DD-A517-9E0B-B445-56C9EC3CEB45}"/>
              </a:ext>
            </a:extLst>
          </p:cNvPr>
          <p:cNvPicPr>
            <a:picLocks noChangeAspect="1"/>
          </p:cNvPicPr>
          <p:nvPr/>
        </p:nvPicPr>
        <p:blipFill rotWithShape="1">
          <a:blip r:embed="rId2"/>
          <a:srcRect l="2445" r="3437"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98BBAD-2B50-82CC-94DE-CCAA9FC2EAB7}"/>
              </a:ext>
            </a:extLst>
          </p:cNvPr>
          <p:cNvSpPr>
            <a:spLocks noGrp="1"/>
          </p:cNvSpPr>
          <p:nvPr>
            <p:ph type="title"/>
          </p:nvPr>
        </p:nvSpPr>
        <p:spPr>
          <a:xfrm>
            <a:off x="838200" y="365125"/>
            <a:ext cx="3822189" cy="1899912"/>
          </a:xfrm>
        </p:spPr>
        <p:txBody>
          <a:bodyPr>
            <a:normAutofit/>
          </a:bodyPr>
          <a:lstStyle/>
          <a:p>
            <a:r>
              <a:rPr lang="en-US" sz="4000"/>
              <a:t>Career skills</a:t>
            </a:r>
          </a:p>
        </p:txBody>
      </p:sp>
      <p:sp>
        <p:nvSpPr>
          <p:cNvPr id="3" name="Content Placeholder 2">
            <a:extLst>
              <a:ext uri="{FF2B5EF4-FFF2-40B4-BE49-F238E27FC236}">
                <a16:creationId xmlns:a16="http://schemas.microsoft.com/office/drawing/2014/main" id="{7493FCB5-5A44-BAAB-D940-B2C31F32DA7C}"/>
              </a:ext>
            </a:extLst>
          </p:cNvPr>
          <p:cNvSpPr>
            <a:spLocks noGrp="1"/>
          </p:cNvSpPr>
          <p:nvPr>
            <p:ph idx="1"/>
          </p:nvPr>
        </p:nvSpPr>
        <p:spPr>
          <a:xfrm>
            <a:off x="838200" y="2434201"/>
            <a:ext cx="3822189" cy="3742762"/>
          </a:xfrm>
        </p:spPr>
        <p:txBody>
          <a:bodyPr>
            <a:normAutofit/>
          </a:bodyPr>
          <a:lstStyle/>
          <a:p>
            <a:r>
              <a:rPr lang="en-US" sz="2000"/>
              <a:t>What skills were developed that will benefit your career?</a:t>
            </a:r>
          </a:p>
          <a:p>
            <a:pPr lvl="1"/>
            <a:r>
              <a:rPr lang="en-US" sz="2000"/>
              <a:t>I obtained the skills of organization and critical thinking. If you are not able to stay organized it is hard to complete a project. </a:t>
            </a:r>
          </a:p>
        </p:txBody>
      </p:sp>
    </p:spTree>
    <p:extLst>
      <p:ext uri="{BB962C8B-B14F-4D97-AF65-F5344CB8AC3E}">
        <p14:creationId xmlns:p14="http://schemas.microsoft.com/office/powerpoint/2010/main" val="3512121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4C10B5-6328-0372-129C-9EB7F0ED29C1}"/>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Project 1. inventory of parts.</a:t>
            </a:r>
          </a:p>
        </p:txBody>
      </p:sp>
      <p:graphicFrame>
        <p:nvGraphicFramePr>
          <p:cNvPr id="5" name="Content Placeholder 2">
            <a:extLst>
              <a:ext uri="{FF2B5EF4-FFF2-40B4-BE49-F238E27FC236}">
                <a16:creationId xmlns:a16="http://schemas.microsoft.com/office/drawing/2014/main" id="{856398AD-A331-6FED-45D8-501F4FA33E1C}"/>
              </a:ext>
            </a:extLst>
          </p:cNvPr>
          <p:cNvGraphicFramePr>
            <a:graphicFrameLocks noGrp="1"/>
          </p:cNvGraphicFramePr>
          <p:nvPr>
            <p:ph idx="1"/>
            <p:extLst>
              <p:ext uri="{D42A27DB-BD31-4B8C-83A1-F6EECF244321}">
                <p14:modId xmlns:p14="http://schemas.microsoft.com/office/powerpoint/2010/main" val="106007786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26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E8186-724D-D9D0-0D02-22C6BAF86DA8}"/>
              </a:ext>
            </a:extLst>
          </p:cNvPr>
          <p:cNvSpPr>
            <a:spLocks noGrp="1"/>
          </p:cNvSpPr>
          <p:nvPr>
            <p:ph type="title"/>
          </p:nvPr>
        </p:nvSpPr>
        <p:spPr>
          <a:xfrm>
            <a:off x="1136397" y="502020"/>
            <a:ext cx="5323715" cy="1642970"/>
          </a:xfrm>
        </p:spPr>
        <p:txBody>
          <a:bodyPr anchor="b">
            <a:normAutofit/>
          </a:bodyPr>
          <a:lstStyle/>
          <a:p>
            <a:r>
              <a:rPr lang="en-US" sz="4000" dirty="0"/>
              <a:t>Project 1. inventory of parts. Cont.</a:t>
            </a:r>
          </a:p>
        </p:txBody>
      </p:sp>
      <p:sp>
        <p:nvSpPr>
          <p:cNvPr id="3" name="Content Placeholder 2">
            <a:extLst>
              <a:ext uri="{FF2B5EF4-FFF2-40B4-BE49-F238E27FC236}">
                <a16:creationId xmlns:a16="http://schemas.microsoft.com/office/drawing/2014/main" id="{5BB6D6F6-F386-89F9-9211-254ED6EDDEC9}"/>
              </a:ext>
            </a:extLst>
          </p:cNvPr>
          <p:cNvSpPr>
            <a:spLocks noGrp="1"/>
          </p:cNvSpPr>
          <p:nvPr>
            <p:ph idx="1"/>
          </p:nvPr>
        </p:nvSpPr>
        <p:spPr>
          <a:xfrm>
            <a:off x="1144923" y="2405894"/>
            <a:ext cx="5315189" cy="3535083"/>
          </a:xfrm>
        </p:spPr>
        <p:txBody>
          <a:bodyPr anchor="t">
            <a:normAutofit/>
          </a:bodyPr>
          <a:lstStyle/>
          <a:p>
            <a:pPr lvl="0"/>
            <a:r>
              <a:rPr lang="en-US" sz="2000"/>
              <a:t>Materials list: Arduino Mega 2560, Ultrasonic sensor HC-SR04, Male to Male Wires, Breadboard, USB cable to connect Arduino, Ruler or tape measurer ,Object to act as obstacle and/or undergo free-fall </a:t>
            </a:r>
          </a:p>
          <a:p>
            <a:endParaRPr lang="en-US" sz="2000"/>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table with electronics and tools&#10;&#10;Description automatically generated with medium confidence">
            <a:extLst>
              <a:ext uri="{FF2B5EF4-FFF2-40B4-BE49-F238E27FC236}">
                <a16:creationId xmlns:a16="http://schemas.microsoft.com/office/drawing/2014/main" id="{54AB5798-DB8B-3ADE-E8C9-4E3F91D4F480}"/>
              </a:ext>
            </a:extLst>
          </p:cNvPr>
          <p:cNvPicPr>
            <a:picLocks noChangeAspect="1"/>
          </p:cNvPicPr>
          <p:nvPr/>
        </p:nvPicPr>
        <p:blipFill rotWithShape="1">
          <a:blip r:embed="rId2"/>
          <a:srcRect r="-2" b="33853"/>
          <a:stretch/>
        </p:blipFill>
        <p:spPr>
          <a:xfrm rot="16200000">
            <a:off x="6812595" y="1359681"/>
            <a:ext cx="4697273" cy="4170530"/>
          </a:xfrm>
          <a:prstGeom prst="rect">
            <a:avLst/>
          </a:prstGeom>
        </p:spPr>
      </p:pic>
    </p:spTree>
    <p:extLst>
      <p:ext uri="{BB962C8B-B14F-4D97-AF65-F5344CB8AC3E}">
        <p14:creationId xmlns:p14="http://schemas.microsoft.com/office/powerpoint/2010/main" val="16770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55894-7790-3F0C-3BB5-CD6119055FF3}"/>
              </a:ext>
            </a:extLst>
          </p:cNvPr>
          <p:cNvSpPr>
            <a:spLocks noGrp="1"/>
          </p:cNvSpPr>
          <p:nvPr>
            <p:ph type="title"/>
          </p:nvPr>
        </p:nvSpPr>
        <p:spPr>
          <a:xfrm>
            <a:off x="1136397" y="502020"/>
            <a:ext cx="5323715" cy="1642970"/>
          </a:xfrm>
        </p:spPr>
        <p:txBody>
          <a:bodyPr anchor="b">
            <a:normAutofit/>
          </a:bodyPr>
          <a:lstStyle/>
          <a:p>
            <a:r>
              <a:rPr lang="en-US" sz="4000" dirty="0"/>
              <a:t>Project 1. inventory of parts. Cont.</a:t>
            </a:r>
          </a:p>
        </p:txBody>
      </p:sp>
      <p:sp>
        <p:nvSpPr>
          <p:cNvPr id="3" name="Content Placeholder 2">
            <a:extLst>
              <a:ext uri="{FF2B5EF4-FFF2-40B4-BE49-F238E27FC236}">
                <a16:creationId xmlns:a16="http://schemas.microsoft.com/office/drawing/2014/main" id="{BD5BD8E6-B12F-EE3B-335C-341928F1AA07}"/>
              </a:ext>
            </a:extLst>
          </p:cNvPr>
          <p:cNvSpPr>
            <a:spLocks noGrp="1"/>
          </p:cNvSpPr>
          <p:nvPr>
            <p:ph idx="1"/>
          </p:nvPr>
        </p:nvSpPr>
        <p:spPr>
          <a:xfrm>
            <a:off x="1144923" y="2405894"/>
            <a:ext cx="5315189" cy="3535083"/>
          </a:xfrm>
        </p:spPr>
        <p:txBody>
          <a:bodyPr anchor="t">
            <a:normAutofit/>
          </a:bodyPr>
          <a:lstStyle/>
          <a:p>
            <a:pPr marL="0" lvl="0" indent="0">
              <a:buNone/>
            </a:pPr>
            <a:r>
              <a:rPr lang="en-US" sz="2000"/>
              <a:t>Material list:</a:t>
            </a:r>
          </a:p>
          <a:p>
            <a:pPr lvl="0"/>
            <a:r>
              <a:rPr lang="en-US" sz="2000"/>
              <a:t>Arduino Mega 2560</a:t>
            </a:r>
          </a:p>
          <a:p>
            <a:pPr lvl="0"/>
            <a:r>
              <a:rPr lang="en-US" sz="2000"/>
              <a:t>Rotary Encoder Part KY-040</a:t>
            </a:r>
          </a:p>
          <a:p>
            <a:pPr lvl="0"/>
            <a:r>
              <a:rPr lang="en-US" sz="2000"/>
              <a:t>Male to Female Wires</a:t>
            </a:r>
          </a:p>
          <a:p>
            <a:pPr lvl="0"/>
            <a:r>
              <a:rPr lang="en-US" sz="2000"/>
              <a:t>USB cable to connect Arduino</a:t>
            </a:r>
          </a:p>
          <a:p>
            <a:pPr lvl="0"/>
            <a:r>
              <a:rPr lang="en-US" sz="2000"/>
              <a:t>Object to attach onto rotary encoder </a:t>
            </a:r>
          </a:p>
          <a:p>
            <a:pPr lvl="0"/>
            <a:r>
              <a:rPr lang="en-US" sz="2000"/>
              <a:t>Ruler or tape measurer </a:t>
            </a:r>
          </a:p>
          <a:p>
            <a:endParaRPr lang="en-US" sz="2000"/>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80B0CF4-3EE6-17FE-0B89-5E1A29B62390}"/>
              </a:ext>
            </a:extLst>
          </p:cNvPr>
          <p:cNvPicPr>
            <a:picLocks noChangeAspect="1"/>
          </p:cNvPicPr>
          <p:nvPr/>
        </p:nvPicPr>
        <p:blipFill rotWithShape="1">
          <a:blip r:embed="rId2"/>
          <a:srcRect t="15431"/>
          <a:stretch/>
        </p:blipFill>
        <p:spPr>
          <a:xfrm rot="16200000">
            <a:off x="6812601" y="1359681"/>
            <a:ext cx="4697261" cy="4170530"/>
          </a:xfrm>
          <a:prstGeom prst="rect">
            <a:avLst/>
          </a:prstGeom>
        </p:spPr>
      </p:pic>
    </p:spTree>
    <p:extLst>
      <p:ext uri="{BB962C8B-B14F-4D97-AF65-F5344CB8AC3E}">
        <p14:creationId xmlns:p14="http://schemas.microsoft.com/office/powerpoint/2010/main" val="298208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196CC-AB8B-AF4A-25BB-0F978ED69807}"/>
              </a:ext>
            </a:extLst>
          </p:cNvPr>
          <p:cNvSpPr>
            <a:spLocks noGrp="1"/>
          </p:cNvSpPr>
          <p:nvPr>
            <p:ph type="title"/>
          </p:nvPr>
        </p:nvSpPr>
        <p:spPr>
          <a:xfrm>
            <a:off x="1136397" y="502020"/>
            <a:ext cx="5323715" cy="1642970"/>
          </a:xfrm>
        </p:spPr>
        <p:txBody>
          <a:bodyPr anchor="b">
            <a:normAutofit/>
          </a:bodyPr>
          <a:lstStyle/>
          <a:p>
            <a:r>
              <a:rPr lang="en-US" sz="4000"/>
              <a:t>Project 1. inventory of parts. Cont</a:t>
            </a:r>
          </a:p>
        </p:txBody>
      </p:sp>
      <p:sp>
        <p:nvSpPr>
          <p:cNvPr id="3" name="Content Placeholder 2">
            <a:extLst>
              <a:ext uri="{FF2B5EF4-FFF2-40B4-BE49-F238E27FC236}">
                <a16:creationId xmlns:a16="http://schemas.microsoft.com/office/drawing/2014/main" id="{975B1CED-99E2-FAAC-AF8B-DF80194577C9}"/>
              </a:ext>
            </a:extLst>
          </p:cNvPr>
          <p:cNvSpPr>
            <a:spLocks noGrp="1"/>
          </p:cNvSpPr>
          <p:nvPr>
            <p:ph idx="1"/>
          </p:nvPr>
        </p:nvSpPr>
        <p:spPr>
          <a:xfrm>
            <a:off x="1144923" y="2405894"/>
            <a:ext cx="5315189" cy="3535083"/>
          </a:xfrm>
        </p:spPr>
        <p:txBody>
          <a:bodyPr anchor="t">
            <a:normAutofit/>
          </a:bodyPr>
          <a:lstStyle/>
          <a:p>
            <a:pPr lvl="0"/>
            <a:r>
              <a:rPr lang="en-US" sz="2000"/>
              <a:t>ESP32 microprocessor </a:t>
            </a:r>
          </a:p>
          <a:p>
            <a:pPr lvl="0"/>
            <a:r>
              <a:rPr lang="en-US" sz="2000"/>
              <a:t>Micro-USB cable</a:t>
            </a:r>
          </a:p>
          <a:p>
            <a:pPr lvl="0"/>
            <a:r>
              <a:rPr lang="en-US" sz="2000"/>
              <a:t>Magnet</a:t>
            </a:r>
          </a:p>
          <a:p>
            <a:pPr marL="0" lvl="0" indent="0">
              <a:buNone/>
            </a:pPr>
            <a:endParaRPr lang="en-US" sz="2000"/>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D30906B-22F1-EBC4-1F69-F4E12294ABB7}"/>
              </a:ext>
            </a:extLst>
          </p:cNvPr>
          <p:cNvPicPr>
            <a:picLocks noChangeAspect="1"/>
          </p:cNvPicPr>
          <p:nvPr/>
        </p:nvPicPr>
        <p:blipFill rotWithShape="1">
          <a:blip r:embed="rId2"/>
          <a:srcRect l="6034" r="4509"/>
          <a:stretch/>
        </p:blipFill>
        <p:spPr>
          <a:xfrm>
            <a:off x="7075967" y="1096307"/>
            <a:ext cx="4170530" cy="4697278"/>
          </a:xfrm>
          <a:prstGeom prst="rect">
            <a:avLst/>
          </a:prstGeom>
        </p:spPr>
      </p:pic>
    </p:spTree>
    <p:extLst>
      <p:ext uri="{BB962C8B-B14F-4D97-AF65-F5344CB8AC3E}">
        <p14:creationId xmlns:p14="http://schemas.microsoft.com/office/powerpoint/2010/main" val="1735029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82A965-2126-5E39-69FA-0DDCD2CF4314}"/>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Project 2: Precision of the ultrasonic sensor. </a:t>
            </a:r>
          </a:p>
        </p:txBody>
      </p:sp>
      <p:sp>
        <p:nvSpPr>
          <p:cNvPr id="3" name="Content Placeholder 2">
            <a:extLst>
              <a:ext uri="{FF2B5EF4-FFF2-40B4-BE49-F238E27FC236}">
                <a16:creationId xmlns:a16="http://schemas.microsoft.com/office/drawing/2014/main" id="{1160CDF1-A67B-1787-1699-AC9C327FDBAC}"/>
              </a:ext>
            </a:extLst>
          </p:cNvPr>
          <p:cNvSpPr>
            <a:spLocks noGrp="1"/>
          </p:cNvSpPr>
          <p:nvPr>
            <p:ph idx="1"/>
          </p:nvPr>
        </p:nvSpPr>
        <p:spPr>
          <a:xfrm>
            <a:off x="6503158" y="649480"/>
            <a:ext cx="4862447" cy="5546047"/>
          </a:xfrm>
        </p:spPr>
        <p:txBody>
          <a:bodyPr anchor="ctr">
            <a:normAutofit/>
          </a:bodyPr>
          <a:lstStyle/>
          <a:p>
            <a:r>
              <a:rPr lang="en-US" sz="2000"/>
              <a:t>Using a Mega 2560 board, an ultrasonic sensor, wires, a breadboard, a ruler, and a large object. We are going to test to see how accurate our sensor is. We will be recording raw data in microseconds and cm to see how long it takes for the sensor to get a round-trip measurement. </a:t>
            </a:r>
          </a:p>
        </p:txBody>
      </p:sp>
    </p:spTree>
    <p:extLst>
      <p:ext uri="{BB962C8B-B14F-4D97-AF65-F5344CB8AC3E}">
        <p14:creationId xmlns:p14="http://schemas.microsoft.com/office/powerpoint/2010/main" val="123591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56E7C-138C-AF32-F6A4-94B42409835F}"/>
              </a:ext>
            </a:extLst>
          </p:cNvPr>
          <p:cNvSpPr>
            <a:spLocks noGrp="1"/>
          </p:cNvSpPr>
          <p:nvPr>
            <p:ph type="title"/>
          </p:nvPr>
        </p:nvSpPr>
        <p:spPr>
          <a:xfrm>
            <a:off x="1136397" y="502020"/>
            <a:ext cx="5323715" cy="1642970"/>
          </a:xfrm>
        </p:spPr>
        <p:txBody>
          <a:bodyPr anchor="b">
            <a:normAutofit/>
          </a:bodyPr>
          <a:lstStyle/>
          <a:p>
            <a:r>
              <a:rPr lang="en-US" sz="4000" dirty="0"/>
              <a:t>Project 2: Precision of the ultrasonic sensor. </a:t>
            </a:r>
          </a:p>
        </p:txBody>
      </p:sp>
      <p:sp>
        <p:nvSpPr>
          <p:cNvPr id="3" name="Content Placeholder 2">
            <a:extLst>
              <a:ext uri="{FF2B5EF4-FFF2-40B4-BE49-F238E27FC236}">
                <a16:creationId xmlns:a16="http://schemas.microsoft.com/office/drawing/2014/main" id="{566DE024-5A7F-8040-AA68-B898ECD1DD41}"/>
              </a:ext>
            </a:extLst>
          </p:cNvPr>
          <p:cNvSpPr>
            <a:spLocks noGrp="1"/>
          </p:cNvSpPr>
          <p:nvPr>
            <p:ph idx="1"/>
          </p:nvPr>
        </p:nvSpPr>
        <p:spPr>
          <a:xfrm>
            <a:off x="1144923" y="2405894"/>
            <a:ext cx="5315189" cy="3535083"/>
          </a:xfrm>
        </p:spPr>
        <p:txBody>
          <a:bodyPr anchor="t">
            <a:normAutofit/>
          </a:bodyPr>
          <a:lstStyle/>
          <a:p>
            <a:pPr lvl="0"/>
            <a:r>
              <a:rPr lang="en-US" sz="2000"/>
              <a:t>Materials List: </a:t>
            </a:r>
          </a:p>
          <a:p>
            <a:pPr marL="285750" lvl="0" indent="-285750">
              <a:buFont typeface="Arial" panose="020B0604020202020204" pitchFamily="34" charset="0"/>
              <a:buChar char="•"/>
            </a:pPr>
            <a:r>
              <a:rPr lang="en-US" sz="2000"/>
              <a:t>Mega 2560 Board</a:t>
            </a:r>
          </a:p>
          <a:p>
            <a:pPr marL="285750" lvl="0" indent="-285750">
              <a:buFont typeface="Arial" panose="020B0604020202020204" pitchFamily="34" charset="0"/>
              <a:buChar char="•"/>
            </a:pPr>
            <a:r>
              <a:rPr lang="en-US" sz="2000"/>
              <a:t>Ultrasonic sensor HC-SR04</a:t>
            </a:r>
          </a:p>
          <a:p>
            <a:pPr marL="285750" lvl="0" indent="-285750">
              <a:buFont typeface="Arial" panose="020B0604020202020204" pitchFamily="34" charset="0"/>
              <a:buChar char="•"/>
            </a:pPr>
            <a:r>
              <a:rPr lang="en-US" sz="2000"/>
              <a:t>Male to Male Wires</a:t>
            </a:r>
          </a:p>
          <a:p>
            <a:pPr marL="285750" lvl="0" indent="-285750">
              <a:buFont typeface="Arial" panose="020B0604020202020204" pitchFamily="34" charset="0"/>
              <a:buChar char="•"/>
            </a:pPr>
            <a:r>
              <a:rPr lang="en-US" sz="2000"/>
              <a:t>Breadboard</a:t>
            </a:r>
          </a:p>
          <a:p>
            <a:pPr marL="285750" lvl="0" indent="-285750">
              <a:buFont typeface="Arial" panose="020B0604020202020204" pitchFamily="34" charset="0"/>
              <a:buChar char="•"/>
            </a:pPr>
            <a:r>
              <a:rPr lang="en-US" sz="2000"/>
              <a:t>Ruler or tape measurer </a:t>
            </a:r>
          </a:p>
          <a:p>
            <a:pPr marL="285750" lvl="0" indent="-285750">
              <a:buFont typeface="Arial" panose="020B0604020202020204" pitchFamily="34" charset="0"/>
              <a:buChar char="•"/>
            </a:pPr>
            <a:r>
              <a:rPr lang="en-US" sz="2000"/>
              <a:t>Large and flat object to act as obstacle</a:t>
            </a:r>
          </a:p>
          <a:p>
            <a:endParaRPr lang="en-US" sz="2000"/>
          </a:p>
        </p:txBody>
      </p:sp>
      <p:sp>
        <p:nvSpPr>
          <p:cNvPr id="16" name="Rectangle 1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5">
            <a:extLst>
              <a:ext uri="{FF2B5EF4-FFF2-40B4-BE49-F238E27FC236}">
                <a16:creationId xmlns:a16="http://schemas.microsoft.com/office/drawing/2014/main" id="{13AABF4A-D9CB-1F64-497C-460559EF53E7}"/>
              </a:ext>
            </a:extLst>
          </p:cNvPr>
          <p:cNvPicPr>
            <a:picLocks noChangeAspect="1"/>
          </p:cNvPicPr>
          <p:nvPr/>
        </p:nvPicPr>
        <p:blipFill>
          <a:blip r:embed="rId2"/>
          <a:stretch>
            <a:fillRect/>
          </a:stretch>
        </p:blipFill>
        <p:spPr>
          <a:xfrm>
            <a:off x="7075967" y="2313690"/>
            <a:ext cx="4170530" cy="2262512"/>
          </a:xfrm>
          <a:prstGeom prst="rect">
            <a:avLst/>
          </a:prstGeom>
        </p:spPr>
      </p:pic>
    </p:spTree>
    <p:extLst>
      <p:ext uri="{BB962C8B-B14F-4D97-AF65-F5344CB8AC3E}">
        <p14:creationId xmlns:p14="http://schemas.microsoft.com/office/powerpoint/2010/main" val="80595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12F65-323B-7239-BB25-593716B98680}"/>
              </a:ext>
            </a:extLst>
          </p:cNvPr>
          <p:cNvSpPr>
            <a:spLocks noGrp="1"/>
          </p:cNvSpPr>
          <p:nvPr>
            <p:ph type="title"/>
          </p:nvPr>
        </p:nvSpPr>
        <p:spPr>
          <a:xfrm>
            <a:off x="1136397" y="502020"/>
            <a:ext cx="5323715" cy="1642970"/>
          </a:xfrm>
        </p:spPr>
        <p:txBody>
          <a:bodyPr anchor="b">
            <a:normAutofit/>
          </a:bodyPr>
          <a:lstStyle/>
          <a:p>
            <a:r>
              <a:rPr lang="en-US" sz="4000"/>
              <a:t>Project 2: Precision of the ultrasonic sensor. </a:t>
            </a:r>
          </a:p>
        </p:txBody>
      </p:sp>
      <p:sp>
        <p:nvSpPr>
          <p:cNvPr id="3" name="Content Placeholder 2">
            <a:extLst>
              <a:ext uri="{FF2B5EF4-FFF2-40B4-BE49-F238E27FC236}">
                <a16:creationId xmlns:a16="http://schemas.microsoft.com/office/drawing/2014/main" id="{39D85B69-1C57-88C4-7E7C-05FED94E75E9}"/>
              </a:ext>
            </a:extLst>
          </p:cNvPr>
          <p:cNvSpPr>
            <a:spLocks noGrp="1"/>
          </p:cNvSpPr>
          <p:nvPr>
            <p:ph idx="1"/>
          </p:nvPr>
        </p:nvSpPr>
        <p:spPr>
          <a:xfrm>
            <a:off x="1144923" y="2405894"/>
            <a:ext cx="5315189" cy="3535083"/>
          </a:xfrm>
        </p:spPr>
        <p:txBody>
          <a:bodyPr anchor="t">
            <a:normAutofit/>
          </a:bodyPr>
          <a:lstStyle/>
          <a:p>
            <a:r>
              <a:rPr lang="en-US" sz="2000"/>
              <a:t>Getting good raw data even if you have to do it multiple times will be worth it in the end. Having accurate raw data can make a project or experiment improve. </a:t>
            </a:r>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6">
            <a:extLst>
              <a:ext uri="{FF2B5EF4-FFF2-40B4-BE49-F238E27FC236}">
                <a16:creationId xmlns:a16="http://schemas.microsoft.com/office/drawing/2014/main" id="{C17204AF-D706-E7F9-461C-2F56D95C5922}"/>
              </a:ext>
            </a:extLst>
          </p:cNvPr>
          <p:cNvPicPr>
            <a:picLocks noChangeAspect="1"/>
          </p:cNvPicPr>
          <p:nvPr/>
        </p:nvPicPr>
        <p:blipFill>
          <a:blip r:embed="rId2"/>
          <a:stretch>
            <a:fillRect/>
          </a:stretch>
        </p:blipFill>
        <p:spPr>
          <a:xfrm>
            <a:off x="7753827" y="909081"/>
            <a:ext cx="2814809" cy="5071731"/>
          </a:xfrm>
          <a:prstGeom prst="rect">
            <a:avLst/>
          </a:prstGeom>
        </p:spPr>
      </p:pic>
    </p:spTree>
    <p:extLst>
      <p:ext uri="{BB962C8B-B14F-4D97-AF65-F5344CB8AC3E}">
        <p14:creationId xmlns:p14="http://schemas.microsoft.com/office/powerpoint/2010/main" val="2548335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1330</Words>
  <Application>Microsoft Office PowerPoint</Application>
  <PresentationFormat>Widescreen</PresentationFormat>
  <Paragraphs>93</Paragraphs>
  <Slides>29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Applied Physics</vt:lpstr>
      <vt:lpstr>Introduction</vt:lpstr>
      <vt:lpstr>Project 1. inventory of parts.</vt:lpstr>
      <vt:lpstr>Project 1. inventory of parts. Cont.</vt:lpstr>
      <vt:lpstr>Project 1. inventory of parts. Cont.</vt:lpstr>
      <vt:lpstr>Project 1. inventory of parts. Cont</vt:lpstr>
      <vt:lpstr>Project 2: Precision of the ultrasonic sensor. </vt:lpstr>
      <vt:lpstr>Project 2: Precision of the ultrasonic sensor. </vt:lpstr>
      <vt:lpstr>Project 2: Precision of the ultrasonic sensor. </vt:lpstr>
      <vt:lpstr>Project 2: Data collection</vt:lpstr>
      <vt:lpstr>Project 2 Conclusion.</vt:lpstr>
      <vt:lpstr>Project Part 3: Gravitational Acceleration of a Free-Falling object</vt:lpstr>
      <vt:lpstr>Part 3 Cont.</vt:lpstr>
      <vt:lpstr>Part 3. Excel Graph</vt:lpstr>
      <vt:lpstr>Part 3 Conclusion</vt:lpstr>
      <vt:lpstr>Project Part 4: Conservation of Energy of a Free-Falling Object </vt:lpstr>
      <vt:lpstr>Part 4: Data collection</vt:lpstr>
      <vt:lpstr>Part 4 energy graph</vt:lpstr>
      <vt:lpstr>Part r Conclusion</vt:lpstr>
      <vt:lpstr>Project part 5: Relationship between Linear and rotational motion</vt:lpstr>
      <vt:lpstr>Collection of data.</vt:lpstr>
      <vt:lpstr>Data analysis</vt:lpstr>
      <vt:lpstr>Conclusion </vt:lpstr>
      <vt:lpstr>Part 6.Observing the hall effect.</vt:lpstr>
      <vt:lpstr>Raw Data</vt:lpstr>
      <vt:lpstr>Excel Graph</vt:lpstr>
      <vt:lpstr>Conclusion</vt:lpstr>
      <vt:lpstr>Project Challenges </vt:lpstr>
      <vt:lpstr>Career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Physics</dc:title>
  <dc:creator>Jason Nguyen-Duran</dc:creator>
  <cp:lastModifiedBy>Jason Nguyen-Duran</cp:lastModifiedBy>
  <cp:revision>1</cp:revision>
  <dcterms:created xsi:type="dcterms:W3CDTF">2023-12-16T19:13:47Z</dcterms:created>
  <dcterms:modified xsi:type="dcterms:W3CDTF">2023-12-16T20:00:56Z</dcterms:modified>
</cp:coreProperties>
</file>